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франков: от королевства к империи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франков от племён к империи Европы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Франки: от племенного союза к влиятельному государству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жили у Рейна, переселились в Галлию и после падения Рима заняли его земли. Они заимствовали римский порядок управления и опирались на поддержку христианской церкви.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и новый шанс для франков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Римская империя прекратила существование. На её месте остались богатые земли, которые уже не могли надёжно защитить римские власти.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Галлии сохранялись города, дороги и торговые связи. Эти ресурсы делали регион особенно ценным для тех, кто хотел укрепить свою власть.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франков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воспользовались ослаблением римского влияния и начали продвигаться на юг и запад, постепенно подчиняя новые территории.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I — первый великий объединитель франков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Сиагрием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486 году Хлодвиг разгромил римского полководца Сиагрия. Эта победа открыла франкам путь к богатым землям северной Галлии.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при Вуйе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507 году франки победили вестготов при Вуйе. После этого их влияние в Галлии стало ещё прочнее, а Хлодвиг укрепил авторитет среди соседей.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и династия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I правил в конце V — начале VI века и принадлежал к династии Меровингов. При нём франки впервые получили единую сильную власть.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властью Хлодвига разные франкские группы стали действовать как одно государство. Это был важный шаг от союза племён к королевству.
</a:t>
            </a:r>
            <a:endParaRPr lang="en-US" sz="10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9138" y="1589275"/>
            <a:ext cx="422775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43270"/>
            <a:ext cx="527700" cy="422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26495"/>
            <a:ext cx="527700" cy="422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Хлодвига и союз с христианской церковью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веры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496 года Хлодвиг принял никейское христианство. Это сблизило его с населением Галлии и выделило среди многих германских правителей, исповедовавших арианство.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Хлодвиг получил поддержку епископов. Церковь помогала укреплять его власть, а король, в свою очередь, защищал её положение.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среди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церковью усилил доверие к франкским королям со стороны галло-римской знати и жителей городов. Власть Хлодвига стала выглядеть законной и устойчивой.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правители династии Меровингов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ключевых меровингских правителей и изменения в силе королевской власти.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VIII веку меровингские короли утратили реальную власть, и управление всё больше переходило к майордомам.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династии Меровингов, школьный курс раннего Средневековья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было устроено управление у франков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силу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держал власть благодаря дружине, военной силе и поддержке знати. Без их помощи было трудно управлять большими землями и удерживать порядок.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Графства и округа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делили на округа, которыми руководили графы. Они следили за порядком на местах, собирали повинности и представляли королевскую власть в регионах.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законы записывались, но старые обычаи ещё долго сохраняли значение. Поэтому управление франков сочетало новые правила и привычные традиции.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местной знати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сбор повинностей во многом зависели от местной знати и королевских представителей. Центральная власть без них не могла действовать эффективно.
</a:t>
            </a:r>
            <a:endParaRPr lang="en-US" sz="10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власти от Меровингов к Каролингам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ослабление меровингских королей привело к возвышению майордомов и новой династии.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Пипин Короткий и начало династии Каролингов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легитимность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Пипин Короткий стал королём с одобрения папы Захарии. Церковное признание помогло ему укрепить власть и окончательно оттеснить последних Меровингов.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Помазание на 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церковное помазание, Пипин показал, что его власть поддержана не только силой, но и религиозным авторитетом. Это было особенно важно для средневекового правителя.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против лангобардов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Пипин начал военные действия против лангобардов в Италии. Эти походы усилили его влияние и сделали франкского короля важным союзником папства.
</a:t>
            </a:r>
            <a:endParaRPr lang="en-US" sz="1047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 папе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Пипин передал папе земли, которые укрепили положение Рима. Так связь между франкским государством и церковью стала ещё теснее.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завершения правления Карла Великого символизирует пик франкского могущества: к этому времени его держава охватывала огромные территории Западной и Центральной Европы.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814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году завершилось его правление, а Франкское государство достигло наибольшей мощи в Европе.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правления Карла Великого, школьный курс раннего Средневековья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войны и завоевания Карла Великого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укрепили границы государства и принесли Карлу Великому славу победителя. Но самые трудные походы требовали долгого удержания новых земель.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Саксонские войны выделяются как самые упорные; именно они дольше всего испытывали силу Франкского государства.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исторического обзора походов Карла Великого, раннее Средневековье.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Карла Великого и управление империей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посланцы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местные правители не злоупотребляли властью, король отправлял миси доминици. Они проверяли суд, сбор повинностей и исполнение приказов в разных областях империи.
</a:t>
            </a:r>
            <a:endParaRPr lang="en-US" sz="850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приказы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распоряжения теперь оформлялись письменно, а не передавались только устно. Это помогало управлять большими территориями и делало решения короля более понятными и едиными.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Графства и марки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разделил огромную державу на графства и пограничные марки. Так стало легче собирать войско, следить за порядком и защищать рубежи от внешних врагов.
</a:t>
            </a:r>
            <a:endParaRPr lang="en-US" sz="908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Великом старались использовать общие меры, нормы и порядок управления. Благодаря этому государство стало организованнее, чем при ранних Меровингах, где многое зависело от местных обычаев.
</a:t>
            </a:r>
            <a:endParaRPr lang="en-US" sz="8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Каролингское возрождение: как оживилась культура при дворе Карла Великого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при монастырях и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Великом обучение стало важной частью жизни церкви и двора. Для духовенства и знатных людей открывались школы, где учили читать, писать и понимать латинские тексты. Это помогало сохранять знания и готовить людей для службы государству.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удобная письменность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распространилась каролингская минускула — аккуратное и чёткое письмо. Оно облегчало чтение рукописей и делало книги более похожими друг на друга. Для средневековой Европы это было большим шагом вперёд в письменной культуре.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спасали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и учёные переписывали античные и христианские сочинения, чтобы они не исчезли. В рукописях сохранялись молитвы, правила, исторические записи и произведения древних авторов. Так латинская книжная культура получила новое развитие.
</a:t>
            </a:r>
            <a:endParaRPr lang="en-US" sz="8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коронация Карла Великого стала началом имперской идеи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Рим, 25 декабря 800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папа Лев III возложил на Карла Великого императорскую корону. Этот день показал, что на Западе снова появляется верховная власть, связанная с христианской традицией.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означала, что власть Карла выходит за рамки обычного королевства. Теперь он воспринимался как правитель, который объединяет многие земли и народы под одной христианской властью.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 Средние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коронации усилилось представление о новой западной империи, опирающейся на армию, церковь и законы. Для Европы это стало важным символом возвращения имперской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франков и империя Карла Великого: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 сравнительно компактного королевства выросло огромное государство с более сложным управлением и большим политическим значением.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 была значительно шире по территории и сложнее по устройству, чем раннее королевство франков.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Франкского государства и правления Карла Великого.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Франкская империя была сильной, но недолговечной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Мощь империи во многом держалась на личности Карла Великого. Его авторитет объединял знать, войско и церковь, а после его смерти этот центр силы ослабевал.
</a:t>
            </a:r>
            <a:endParaRPr lang="en-US" sz="959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 походах приносили добычу, новые земли и престиж. Но мирное управление огромной державой требовало не только побед, а ещё постоянного контроля и согласованных решений.
</a:t>
            </a:r>
            <a:endParaRPr lang="en-US" sz="872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 мешали быстро передавать приказы и получать ответы. Чем дальше находилась область, тем труднее было удерживать её под жёстким контролем из центра.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земли и 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империи жили разные племена и народы со своими обычаями. Это делало управление сложнее и усиливало стремление местной знати действовать самостоятельно.
</a:t>
            </a:r>
            <a:endParaRPr lang="en-US" sz="932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наследства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делить власть между сыновьями тоже ослабляла единство. После смерти правителя империя чаще не сохранялась целиком, а распадалась на отдельные части.
</a:t>
            </a:r>
            <a:endParaRPr lang="en-US" sz="9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начался распад Франкской империи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событиям IX века: смена власти, междоусобицы и Верденский договор 843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Верденский договор 843 года: как разделили империю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843 года закрепил новый политический порядок в Европе. Три части получили разную устойчивость и по-разному повлияли на будущую карту континента.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Восточная части стали основой будущих государств, а Срединное королевство оказалось самым слабым и недолговечным.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Верденский договор 843 года; обобщение по исторической карте раздела Франкской империи.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государства франков для Европы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франкских правителей с католической церковью укрепил власть королей и сделал христианство важной основой политической жизни. Это влияние ощущалось во всей Западной Европе.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наследия франков постепенно выросли будущие Франция и Германия. Раздел Франкской империи помог сформироваться границам и политическим традициям, знакомым уже средневековой Европе.
</a:t>
            </a:r>
            <a:endParaRPr lang="en-US" sz="1112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христианской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франков возник образ сильной христианской державы, которая объединяет многие земли под одной властью. Эта идея долго вдохновляла европейских правителей и оставалась очень значимой.
</a:t>
            </a:r>
            <a:endParaRPr lang="en-US" sz="1041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эпох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государство стало мостом между античным миром и средневековой Европой. Оно сохранило часть римского опыта управления и помогло ему перейти в новые исторические условия.
</a:t>
            </a:r>
            <a:endParaRPr lang="en-US" sz="11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союза племён к империи и новому наследию Европы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прошли путь от племенного союза к королевству Хлодвига и к империи Карла Великого. Их история показала, как сила, вера и власть могут менять карту Европы.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2026-06-02T05:38:05Z</dcterms:created>
  <dcterms:modified xsi:type="dcterms:W3CDTF">2026-06-02T05:38:05Z</dcterms:modified>
</cp:coreProperties>
</file>