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Симфония: мир музыки, оркестра и дружбы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мир, где инструменты умеют дружить и звучать вместе.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становится симфонией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похожа на большое путешествие: в ней есть разные части, смена настроений и общий путь к яркому финалу. Когда много инструментов звучат согласованно, музыка превращается в одну красивую историю.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Страны Симфония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 мелодии добавляются новые голоса, звучание становится богаче и интереснее. Каждый инструмент приносит в общую картину свой характер и настроение.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звуки слушают друг друга, они не мешают, а помогают. Тогда оркестр играет как одна команда, где у каждого есть важная задача.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инструмент может начать мелодию, а другой — продолжить её по-своему. Так музыка не застывает, а движется вперёд, словно живой разговор.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на сцене — большая музыкальная команда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сидит на сцене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— это не просто много музыкантов, а дружная группа, которая заранее готовится к выступлению. Все следят за дирижёром и внимательно слушают соседей.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играют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оркестре есть разные семьи инструментов: струнные, деревянные духовые, медные духовые и ударные. Вместе они создают полное и красочное звучание, как большая музыкальная мозаика.
</a:t>
            </a:r>
            <a:endParaRPr lang="en-US" sz="10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580032"/>
            <a:ext cx="449100" cy="449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16495"/>
            <a:ext cx="449100" cy="449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60966" y="3237659"/>
            <a:ext cx="419738" cy="479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089402"/>
            <a:ext cx="449100" cy="4491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 инструменты: первые рассказчики музыки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звучит высоко, звонко и очень подвижно. Она часто ведёт мелодию первой и помогает музыке казаться лёгкой, будто она умеет танцевать на цыпочках.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 звучит мягче и ниже скрипки. Его голос делает музыку тёплой и спокойной, словно в сказке появился добрый и чуть задумчивый герой.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Виолончель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Виолончель поёт низко и тепло, как спокойный человеческий голос. Она умеет делать музыку особенно душевной и помогает ей звучать глубоко и красиво.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Контрабас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Контрабас даёт самый низкий и основательный звук в струнной семье. Он словно держит музыкальный дом на прочном фундаменте и добавляет оркестру уверенность.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Деревянные духовые: голоса ветра и сказки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звучит светло и легко, будто по залу пролетел тёплый ветерок. Её голос часто приносит в музыку ощущение воздуха, движения и свободы.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Кларнет умеет звучать мягко и гибко, а ещё может быстро менять настроение. Он подходит и для весёлых, и для задумчивых музыкальных фраз.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Гобой и фагот добавляют оркестру особые краски: один звучит ярко и тонко, другой — ниже и забавнее. Вместе они напоминают лесную сказку с героями и сюрпризами.
</a:t>
            </a:r>
            <a:endParaRPr lang="en-US" sz="11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153" y="1843958"/>
            <a:ext cx="397500" cy="3533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2951" y="1821875"/>
            <a:ext cx="397500" cy="39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752" y="1821875"/>
            <a:ext cx="397500" cy="39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2552" y="1821875"/>
            <a:ext cx="397500" cy="39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Медные духовые: звонкие и смелые голоса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588134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Труба звучит ярко, смело и очень заметно. Её голос хорошо подходит для важных моментов, когда музыка словно поднимает голову и говорит уверенно.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2682943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Тромбон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Тромбон умеет скользить от одного звука к другому. Из-за этого он может звучать торжественно, весело или даже немного шутливо, как музыкант с характером.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4777735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Валторна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Валторна звучит мягче других медных инструментов, но остаётся благородной и тёплой. Она помогает музыке стать широкой, красивой и немного мечтательной.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872538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Туба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Туба даёт самый низкий и мощный голос в медной семье. Она поддерживает оркестр глубиной звучания и делает большие музыкальные моменты особенно солидными.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 инструменты: помощники ритма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Тарелки добавляют блеск, звон и яркий всплеск. Когда они звучат, кажется, что в музыке вспыхивает солнечная искра или праздничный салют.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даёт тонкий и звонкий звук, который легко узнаётся. Он маленький, но очень заметный, как вежливый звонкий колокольчик на концерте.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 помогает музыке идти ровным шагом. Его чёткий звук словно говорит: «Вперёд!», удерживая оркестр в одном темпе и порядке.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Литавры звучат глубоко и мощно, будто музыка делает большой шаг вперёд. Они помогают создавать торжество, напряжение и сильные акценты.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симфония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от первой идеи композитора до звучания оркестра на концерте.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— тот, кто придумывает музыку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замечает настроение: весёлое, спокойное или торжественное. Из этой идеи начинает рождаться будущая мелодия.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нотами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записывает звуки на бумаге, как будто строит дом из маленьких кирпичиков. Так музыка получает форму и порядок.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оживляет замысел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ноты попадают к музыкантам, мелодия начинает звучать по-настоящему. Композитор словно отпускает свою музыкальную историю в мир.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Дирижёр — главный помощник оркестра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Палочка, которая собирает музыку
</a:t>
            </a:r>
            <a:pPr algn="l" indent="0" marL="0">
              <a:lnSpc>
                <a:spcPct val="115000"/>
              </a:lnSpc>
              <a:buNone/>
            </a:pPr>
            <a:r>
              <a:rPr lang="en-US" sz="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Дирижёр стоит перед оркестром и показывает, когда вступать, где ускориться, а где сделать паузу. Его движения похожи на понятные знаки для всей команды. Благодаря этому разные инструменты звучат вместе, словно один большой и очень дружный голос.
</a:t>
            </a:r>
            <a:endParaRPr lang="en-US" sz="962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один человек помогает многим звучать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3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концертом дирижёр внимательно слушает репетиции и помогает музыкантам сделать звучание ровным и точным. Он словно соединяет скрипки, флейты, трубы и барабаны в одну историю. На сцене его жесты помогают каждому инструменту найти своё место.
</a:t>
            </a:r>
            <a:endParaRPr lang="en-US" sz="95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вместе эти группы создают разное настроение: от тихого и сказочного до яркого и торжественного.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инструментов обычно выделяют в симфоническом оркестре.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классификация симфонического оркестра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тема и повтор в музыке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— это главная музыкальная мысль произведения. Она помогает слушателю сразу узнать мелодию, как знакомый голос в большой музыкальной сказке.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нужен, чтобы тема запомнилась и стала особенно заметной. Когда музыка возвращается к уже услышанной мысли, она звучит увереннее и понятнее.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может изменять тему, не теряя её узнаваемости. Он делает её выше, ниже, быстрее или медленнее, и музыка начинает играть новыми красками.
</a:t>
            </a:r>
            <a:endParaRPr lang="en-US" sz="12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6675" y="1607275"/>
            <a:ext cx="527700" cy="52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6663" y="2590500"/>
            <a:ext cx="527700" cy="527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6663" y="3573725"/>
            <a:ext cx="527700" cy="527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инструменты разговаривают между собой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3055400" y="152385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Скрипки начинают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Скрипки часто открывают музыкальную фразу, словно первым здороваются на сцене. Их звучание лёгкое и гибкое, поэтому к нему удобно присоединяться другим инструментам.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3055388" y="2507075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Флейты отвечают легко и ясно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Флейты подхватывают мысль и продолжают её звонким, воздушным голосом. Их ответ похож на короткую реплику в доброй беседе, где никто не перебивает другого.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3055388" y="349030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Трубы добавляют уверенность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Трубы звучат смело и ярко, как уверенное завершение разговора. Они помогают музыке стать более торжественной и делают общий ответ оркестра особенно заметным.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300" y="1350742"/>
            <a:ext cx="4121700" cy="1670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700" y="3022375"/>
            <a:ext cx="4122300" cy="1670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Концертный зал — дом для большой музыки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55250" y="170445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Зал, где слышен каждый звук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Концертный зал устроен так, чтобы музыка звучала чисто и красиво. Сцена, ряды для слушателей и тишина перед началом помогают каждому звуку дойти до зала без лишнего шума. Здесь оркестр словно раскрывает свою большую музыкальную книгу.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55250" y="337619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Место, где слушают очень внимательно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зале гаснет лишний шум, начинается особое ожидание. Музыканты выходят на сцену, а слушатели готовятся к встрече с музыкой. В такой обстановке даже тихий звук становится заметным, а сильный аккорд — особенно торжественным.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хорошего слушателя и музыканта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Слушатели сидят спокойно, не разговаривают и внимательно смотрят на сцену. Так музыка слышится ясно, а музыканты понимают, что их слушают с уважением.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концерта инструменты настраивают заранее. Это помогает оркестру звучать чисто, потому что даже маленькая неточность может изменить общий звук.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Музыканты входят на сцену аккуратно, держат инструменты бережно и следят за нотами. Внимание к деталям помогает выступлению пройти дружно и без лишней суеты.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окончания произведения принято дождаться последнего звука и только потом аплодировать. Так слушатели показывают вежливость и благодарность всем, кто создавал музыку.
</a:t>
            </a:r>
            <a:endParaRPr lang="en-US" sz="10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симфония похожа на дружбу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инструмента есть свой характер и свой голос. Один звучит высоко, другой низко, и именно вместе они создают полную и интересную картину.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учит не спорить звуками, а помогать друг другу. Когда инструменты вступают вовремя и бережно поддерживают соседей, музыка становится по-настоящему дружной.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дружбе, как и в симфонии, важно уметь слушать других. Если каждый говорит только сам за себя, общая история не складывается, а музыка теряет красоту.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153" y="1821875"/>
            <a:ext cx="397500" cy="39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2951" y="1861625"/>
            <a:ext cx="397500" cy="31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752" y="1821875"/>
            <a:ext cx="397500" cy="39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2552" y="1821875"/>
            <a:ext cx="397500" cy="39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Страна Симфония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588134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внимательно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открывается тем, кто умеет слушать не только громкие звуки, но и тихие. Внимательный слушатель замечает, как меняется мелодия и настроение произведения.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2682943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Уважать труд других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оркестре важен каждый участник: и тот, кто ведёт мелодию, и тот, кто поддерживает ритм. Страна Симфония показывает, что общий успех строится на совместной работе.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4777735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Ждать своей очереди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учит терпению: у каждого инструмента есть свой момент вступления. Если не торопиться, произведение звучит чётко, а каждая фраза становится заметной и красивой.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872538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маленькая пауза, слабый звук или новый тембр могут изменить впечатление от музыки. Внимательность помогает услышать то, что делает симфонию особенной.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535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 набирает силу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симфонии часто появляется первый важный образ, который сразу привлекает внимание. Потом музыка может стать тише и спокойнее, чтобы сильный момент звучал ещё выразительнее.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51231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звучит особенно торжественно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финалу оркестр собирает все силы и звучит особенно мощно. Такой момент запоминается надолго, потому что музыка словно поднимается на самую высокую и красивую ступень.
</a:t>
            </a:r>
            <a:endParaRPr lang="en-US" sz="1186" dirty="0"/>
          </a:p>
        </p:txBody>
      </p:sp>
      <p:sp>
        <p:nvSpPr>
          <p:cNvPr id="7" name="Text 3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яркие моменты симфонии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7000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Симфония остаётся в памяти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07950"/>
            <a:ext cx="34818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Симфония учит слышать красоту в согласии и дружной работе. После этого музыкального путешествия хочется внимательнее слушать оркестр, различать инструменты и самому создавать звучание, которое радует других.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2026-05-24T18:10:55Z</dcterms:created>
  <dcterms:modified xsi:type="dcterms:W3CDTF">2026-05-24T18:10:55Z</dcterms:modified>
</cp:coreProperties>
</file>