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 Эдип»: трагедия судьбы и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пытается обмануть рок — и сам ведёт себя к истине.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и мир античной трагедии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писал в Афинах V века до н. э., когда театр был важной частью жизни полиса. «Царь Эдип» соединяет миф, пророчество, высокий стиль и трагический конфликт человека с волей богов.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пророчество и попытка избежать беды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Эдипу предсказывают: он убьёт отца и женится на матери. Герой воспринимает это как страшную угрозу и хочет предотвратить беду.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Эдип совершает поступки, которые приведут к исполнению предсказания. Так в трагедии сразу видно: уход от судьбы может приблизить её.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Роковой путь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Считая родителями Полиба и Меропу, Эдип уходит из Коринфа. Он думает, что разрывает опасную связь, но именно это решение запускает трагедию.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из Коринфа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связаны общей тайной происхождения Эдипа и постепенным раскрытием правды.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по-разному приближают героя к разгадке: одни скрывают правду, другие называют её раньше всех.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Софокл, «Царь Эдип»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трагедии и их роль в сюжете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трагедии Софокла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Эдипа к раскрытию истины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Эдип вызывает сочувствие читателя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трагично то, что Эдип сам ищет правду. Когда она открывается, он первым узнаёт страшное о себе и сам разрушает свою жизнь.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ошибка связана не со злом, а с незнанием собственной судьбы. Герой действует уверенно, потому что верит: разум поможет ему разобраться во всём.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Эдип не выглядит жестоким или коварным правителем. Он спасает Фивы от Сфинкса, заботится о городе и искренне хочет найти виновника бедствия.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 и первая победа Эдипа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 ставил путникам загадку и губил тех, кто ошибался. Эдип ответил правильно: это человек, который в детстве ползает, потом ходит на двух ногах, а в старости опирается на палку.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чудовища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Разгадав загадку, Эдип стал спасителем Фив и получил власть. Но именно эта победа привела его к браку с Иокастой, о родстве с которой он не знал.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показывает связь выбора человека и предсказанного исхода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трагедии действует судьба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Тиресий сразу понимает, кто виноват в бедах Фив, но Эдип не верит ему. Царь обвиняет прорицателя в заговоре и отказывается принять неприятную правду.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показывает, что сила и власть не гарантируют мудрость. Иногда человек видит мир ясно, но самого важного перед собой всё равно не узнаёт.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эпизоде особенно заметен контраст: слепой Тиресий видит истину, а зрячий Эдип долго не замечает очевидного. Внешний вид не равен пониманию.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Тиресий и конфликт знания и незнания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личные решения Эдипа постепенно превращаются в цепочку роковых событий.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рождается из сочетания выбора, случайности и предсказания: один шаг запускает последствия для героя и всего Фиванского царства.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беды и ее последствия в трагедии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Софокл, «Царь Эдип»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истина становится очевидной, она не находит сил пережить крах семьи. Ее судьба показывает, что в трагедии от правды страдают не только виновные, но и близкие люди.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страх связан не только с пророчествами, но и с материнским чувством. Иокаста до последнего надеется, что совпадения обманчивы, а подозрения не подтвердятся.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Иокаста пытается успокоить Эдипа и направить разговор в безопасное русло. Она говорит осторожно, потому что чувствует: дальнейшие вопросы могут привести к страшному открытию.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Иокаста: попытка остановить правду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трагедии по порядку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увидеть, как одно событие вызывает следующее и ведет героя от надежды к раскрытию истины.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пророчества к знанию: каждый новый шаг кажется случайным, но вместе они приводят к неизбежной развязке.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Софокла «Царь Эдип»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Тиресий физически не видит мир, но понимает, что происходит во Фивах. Его слепота не мешает ему знать правду, поэтому он оказывается мудрее зрячих.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Эдип, наоборот, видит все вокруг, но долго не замечает главного — своей связи с Лаем и Иокастой. Самоослепление становится знаком позднего прозрения и тяжёлой вины.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 как главный символ пьесы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трагедия строится не вокруг одного события, а вокруг нескольких связанных смыслов, усиливающих друг друга.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судьба и знание: именно они задают развитие сюжета. Остальные темы показывают, как личная драма становится общей бедой.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трагедии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проблематика трагедии Софокла «Царь Эдип»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в трагедии Софокла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города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передает тревогу фиванцев, поэтому читатель видит не только судьбу царя, но и страх всего города перед бедствием и неведомой причиной несчастий.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полисом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напоминает, что события пьесы важны для всех жителей Фив. Частная история Эдипа превращается в общественную трагедию, затрагивающую весь город.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греческой трагедии хор был обязательной частью действия. У Софокла он не просто поет, а направляет внимание зрителя к главному смыслу пьесы.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происходящего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репликах хора слышны сочувствие, сомнение и надежда. Он помогает зрителю понять, как воспринимаются поступки героев со стороны, а не только изнутри сюжета.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победитель становится человеком, потерявшим власть, семью и прежнюю уверенность.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героя: от спасителя к изгнаннику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трагедия остается важной для школьного чтения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ответственности, внимательному отношению к словам и поступкам, а также пониманию того, что некоторые последствия нельзя отменить, когда решение уже принято.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показывает, что добрые намерения не всегда приводят к хорошему результату. Даже умный человек может ошибаться, если не знает всей правды и слишком уверен в себе.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Эдипа легко запоминается, потому что в ней есть тайна, неожиданные повороты и сильные эмоции. Такой сюжет помогает школьникам следить за ходом событий и понимать причины поступков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Софокл не противопоставляет человека судьбе полностью: он показывает их постоянное и напряженное взаимодействие.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героя имеют значение, но они ведут к исходу, который уже предсказан. В трагедии свобода и предопределение действуют одновременно.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человека и сила рока в трагедии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трагедии Софокла «Царь Эдип»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Софокла «Царь Эдип»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тем объединяются в одну трагедию о границах человеческого знания.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Судьба, знание, вина, семья и власть переплетаются в истории Эдипа и делают пьесу не просто мифом, а глубоким размышлением о человеке.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«Царь Эдип» показывает, как стремление к истине может привести к боли, но именно через эту боль раскрывается смысл трагедии. Пьеса Софокла учит видеть цену решений и пределы человеческой власти.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судьба, правда и ответственность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2026-05-19T08:21:34Z</dcterms:created>
  <dcterms:modified xsi:type="dcterms:W3CDTF">2026-05-19T08:21:34Z</dcterms:modified>
</cp:coreProperties>
</file>