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597" y="0"/>
            <a:ext cx="427285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и make в английском: одно «делать», разные модели употребления.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Confusable phrases с do и make: как не путать устойчивые сочетания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" y="0"/>
            <a:ext cx="41523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глаголы часто путают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«делать» слишком широкое, поэтому прямой перевод легко ведёт к ошибкам: make homework, do a decision, do progress. Для школьника важно не переводить дословно, а узнавать устойчивые сочетания и их смысловые модели.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различие между do и make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обычно описывает действие как процесс: выполнение задания, обязанности, рутины или работы. В таких сочетаниях важен сам факт действия, а не создание нового результата или объекта.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= выполнение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чаще связано с тем, что человек создаёт, формирует или получает результат. Поэтому этот глагол естественно сочетается с идеями плана, решения, продукта, успеха или перемены состояния.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= создание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ориентир: do помогает говорить о процессе, а make — об итоговом эффекте. Однако это не универсальное правило, а только опора для самых частотных случаев.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 итог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сочетания не выводятся из логики перевода и запоминаются как готовые единицы. Именно поэтому словосочетания с do и make лучше учить в контексте, а не по отдельным словам.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Коллокации нужно помнить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сочетаний с do и make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выбор глагола определяется устойчивой нормой употребления, а не русским эквивалентом.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чаще связано с действиями и обязанностями, make — с созданием и результатом. Часть сочетаний необходимо запоминать целиком.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словари коллокаций и школьная практика употребления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392" y="-28725"/>
            <a:ext cx="4148616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в повседневной жизни и учёбе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21525" y="1406225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521525" y="1581725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homework, do the washing, do the shopping и do chores описывают бытовые обязанности. В этих выражениях do подчёркивает выполнение регулярной задачи, а не создание нового результата.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521525" y="4213500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темы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1525" y="4389000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особенно заметно в темах «дом», «учёба», «здоровый образ жизни» и «обязанности подростка». Поэтому это один из самых практичных глаголов для повседневного общения.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21525" y="3506475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521525" y="3681975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Русскоязычные учащиеся нередко говорят make homework, потому что автоматически переносят значение русского слова. В английском нормативна только форма do homework, и её нужно запомнить отдельно.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521525" y="2809863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1525" y="2985363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exercise употребляется, когда речь идёт о занятиях спортом или общей физической активности. Здесь do связано с выполнением действия и полезной привычкой, а не с производством чего-то.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521525" y="2108038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нагрузка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521525" y="2283537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речи do часто встречается в сочетании do homework и do exercise. Они особенно важны, потому что относятся к повседневным ситуациям ученика и часто появляются в заданиях.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56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550" y="3231228"/>
            <a:ext cx="428400" cy="34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250" y="3188538"/>
            <a:ext cx="428100" cy="42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325" y="1709690"/>
            <a:ext cx="428400" cy="380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6025" y="1686040"/>
            <a:ext cx="428100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an assignment и do a project употребляются, когда речь идёт о выполнении школьной или учебной работы. Английский язык подчёркивает именно процесс выполнения, а не создание предмета.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someone a favor и do your best показывают, что do может выражать помощь, усилие и личную ответственность. Эти формулы особенно полезны в диалогах и письменных ответах.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 поддержка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a job и do business встречаются в более широком социальном контексте. В этих сочетаниях do связано с деятельностью, обязанностями и выполнением профессиональной задачи.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дела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well и do badly помогают описывать, насколько успешно выполнено действие. Такие выражения полезны при ответах на уроке, кратких комментариях и обсуждении достижений.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результата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работа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research — стандартное выражение для учебной и академической речи. Оно показывает, что do может относиться не только к бытовым делам, но и к серьёзной интеллектуальной работе.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в учебных и социальных ситуациях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частотные сочетания с do в школьной практике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распределены неравномерно: сильнее всего представлены учебные и бытовые ситуации, с которыми школьники сталкиваются ежедневно.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наиболее активно используется в рутинных действиях, домашних обязанностях и выполнении заданий.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и типичные коллокации уровня 10 класса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Make: создание, подготовка и результат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a cake, make a plan и make a choice связаны с тем, что человек формирует или подготавливает результат. В этих сочетаниях make означает не просто действие, а создание определённого итога.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чего-то нового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лексике make часто появляется в темах «решения», «успех», «общение» и «результаты работы». Это один из ключевых глаголов для описания итогов и жизненных выборов.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контекст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a plan не переводится дословно как «делать план». Нормальная русская передача — «составлять план», что помогает понять: в английском важна устойчивая модель, а не слово за словом.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буквальный перевод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money и make progress показывают, что make часто относится к достижению заметного результата. Глагол подчёркивает изменение ситуации, а не сам процесс действия.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и изменение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499" y="969000"/>
            <a:ext cx="2904803" cy="3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в решениях, обещаниях и ошибках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872400" y="1217592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a decision — обязательная коллокация, которую следует запомнить целиком. По-русски мы говорим «принять решение», поэтому дословный перенос из русского здесь особенно часто приводит к ошибке.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872025" y="969017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72400" y="4393275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нужно знать как цельные выражения, а не собирать по частям. Именно в этой группе чаще всего проверяется коллокационная точность ученика.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872025" y="4144700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единицы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872400" y="3599354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an offer и make an excuse относятся к базовой лексике общения. Эти формы нужны для описания инициативы, объяснения действий и повседневной коммуникации.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872025" y="3350779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и оправдания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872400" y="2805433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a mistake — одно из самых частотных сочетаний в школьных сочинениях, тестах и устных ответах. Важно помнить, что в английском ошибка «делается», а не «совершается» через do.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872025" y="2556858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3872400" y="2011513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a promise используется, когда человек даёт обещание. Это устойчивое сочетание важно для диалогов и письменных работ, где нужно точно передать намерение или обязательство.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3872025" y="1762938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между do и make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смысловой модели и устойчивой норме употребления в английском языке.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063" y="1477975"/>
            <a:ext cx="3867673" cy="27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Сочетания, которые нужно запомнить как готовые единицы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сочетания с do и make нельзя вывести из общего правила: их нужно запоминать как готовые коллокации. Именно они чаще всего проверяют точность английской речи.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сочетаний с do и make является лексической нормой, а не результатом буквального перевода. Их следует запоминать целиком и использовать без замены глагола.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словари коллокаций и школьная практика употребления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392" y="-28725"/>
            <a:ext cx="4148616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учащихся
</a:t>
            </a:r>
            <a:endParaRPr lang="en-US" sz="2754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перевод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make homework появляется, когда ученик переносит русскую модель «делать домашнее задание» в английский без учета устойчивого сочетания. В нормативном варианте используется do homework.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 речи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неточности снижают качество ответа, даже если грамматика в целом верна. В заданиях и эссе коллокации показывают уровень владения лексикой не хуже, чем правила.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глагола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do a mistake встречается из-за стремления дословно перевести русское выражение. Однако в английском стандартно говорят make a mistake, и именно так звучит естественная речь.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шаблонов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do a decision особенно заметна в письменных работах: по-русски говорят «принять решение», но английский требует make a decision. Это типичный пример коллокационной несоответственности.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значений: где чаще используется do, а где make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отдельные слова, а смысловые модели употребления. В реальной речи они работают как ориентиры, которые помогают выбирать правильное сочетание быстрее.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зона употребления связана с действиями и обязанностями, но значительная доля приходится на make. Следовательно, важнее распознавать значение сочетания, чем опираться на дословный перевод.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и типичных коллокаций уровня средней школы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00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100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475" y="1686040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5875" y="1709690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4965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Используется, когда нужно сказать, что кто-то справляется успешно. Это выражение удобно в ответах об успеваемости, результате работы или общем прогрессе в учёбе.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well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14550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в учебном и академическом контексте, когда речь идёт об исследовании темы. Для старшеклассников это особенно важно в проектах, докладах и сообщениях.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research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28210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смысл «оказать услугу» или «сделать одолжение». Выражение расширяет значение do за пределы домашних дел и часто встречается в диалогах и вежливых просьбах.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someone a favor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9832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морально правильный поступок. Эта коллокация помогает описывать не только действие, но и оценку поведения, что делает речь более точной и содержательной.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the right thing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186587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прилагать максимум усилий. Формула особенно полезна в школьной речи, потому что выражает поддержку, мотивацию и готовность действовать ответственно в сложной ситуации.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your best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76362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с do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с make
</a:t>
            </a:r>
            <a:endParaRPr lang="en-US" sz="2800" dirty="0"/>
          </a:p>
        </p:txBody>
      </p:sp>
      <p:sp>
        <p:nvSpPr>
          <p:cNvPr id="17" name="Text 2"/>
          <p:cNvSpPr txBox="1"/>
          <p:nvPr/>
        </p:nvSpPr>
        <p:spPr>
          <a:xfrm>
            <a:off x="5021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подчеркивает реальное влияние на ситуацию или результат. Оно часто встречается в темах о личном вкладе, общественной пользе и значимых изменениях вокруг человека.
</a:t>
            </a:r>
            <a:endParaRPr lang="en-US" sz="800" dirty="0"/>
          </a:p>
        </p:txBody>
      </p:sp>
      <p:sp>
        <p:nvSpPr>
          <p:cNvPr id="18" name="Text 3"/>
          <p:cNvSpPr txBox="1"/>
          <p:nvPr/>
        </p:nvSpPr>
        <p:spPr>
          <a:xfrm>
            <a:off x="8784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a difference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нужно для разговоров о записи к врачу, встрече или визите. Оно особенно полезно в бытовых ситуациях, где требуется вежливо и точно согласовать время.
</a:t>
            </a:r>
            <a:endParaRPr lang="en-US" sz="800" dirty="0"/>
          </a:p>
        </p:txBody>
      </p:sp>
      <p:sp>
        <p:nvSpPr>
          <p:cNvPr id="20" name="Text 5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an appointment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означает осознанное усилие и показывает, что человек старается добиться результата. В сочинениях и ответах она помогает точнее описывать мотивацию и отношение к делу.
</a:t>
            </a:r>
            <a:endParaRPr lang="en-US" sz="800" dirty="0"/>
          </a:p>
        </p:txBody>
      </p:sp>
      <p:sp>
        <p:nvSpPr>
          <p:cNvPr id="22" name="Text 7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an effort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означает, что идея, объяснение или решение выглядит логичным и понятным. Это одно из самых частотных выражений, которое полезно и в разговоре, и в письме.
</a:t>
            </a:r>
            <a:endParaRPr lang="en-US" sz="800" dirty="0"/>
          </a:p>
        </p:txBody>
      </p:sp>
      <p:sp>
        <p:nvSpPr>
          <p:cNvPr id="24" name="Text 9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sense
</a:t>
            </a:r>
            <a:endParaRPr lang="en-US" sz="1100" dirty="0"/>
          </a:p>
        </p:txBody>
      </p:sp>
      <p:sp>
        <p:nvSpPr>
          <p:cNvPr id="25" name="Text 10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коллокация описывает процесс завязывания дружеских отношений. Она часто встречается в темах о школе, переезде, адаптации и общении со сверстниками.
</a:t>
            </a:r>
            <a:endParaRPr lang="en-US" sz="800" dirty="0"/>
          </a:p>
        </p:txBody>
      </p:sp>
      <p:sp>
        <p:nvSpPr>
          <p:cNvPr id="26" name="Text 11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friends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04" y="1059725"/>
            <a:ext cx="3288091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Идиоматические значения do и make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290300" y="15884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do without означает «обходиться без чего-либо». Оно показывает, что do может описывать не только действие, но и ситуацию, когда человек сознательно отказывается от предмета или возможности.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89925" y="12364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without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27280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make up имеет несколько значений: «придумывать», «сочинять», а также «мириться». Поэтому его нужно читать по контексту, а не переводить автоматически одним словом.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23760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up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290300" y="38676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make out в разных ситуациях означает «разобрать», «расслышать» или «понять». Это хороший пример того, как устойчивое сочетание меняет смысл сильнее, чем кажется на первый взгляд.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289925" y="35156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out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школьники чаще всего ошибаются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Проблемные слова сосредоточены в лексике, которая регулярно встречается на уроках, в тестах и в повседневных диалогах. Поэтому ошибки повторяются особенно стабильно.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 наиболее частотными коллокациями школьной тематики. Это подтверждает, что регулярная практика с готовыми выражениями эффективнее дословного перевода.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учащихся по теме collocations do/make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коллокации с do и make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сгруппировать выражения по смыслу: учёба, дом, решения, результат, общение. Так слово запоминается вместе с ситуацией употребления, а не изолированно.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Разделить по темам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повторения важно использовать сочетания в собственных ответах и мини-текстах. Тогда do и make переходят из пассивного знания в уверенное употребление.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Переводить в активную речь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встречать выражения в коротких диалогах, примерах и заданиях. Контекст закрепляет коллокацию лучше, чем отдельное заучивание списка слов.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Повторять в контексте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Мини-пары do homework — make a plan или do exercise — make progress помогают увидеть, что выбор глагола зависит от типа действия, а не от русского перевода.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Сравнивать парами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76484"/>
            <a:ext cx="4348200" cy="23083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 проверки перед употреблением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выбором do или make полезно быстро проверить тип действия и вспомнить устойчивую модель. Такая самопроверка снижает число ошибок в речи и письме.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по смыслу и по словарной норме помогает выбрать правильное сочетание даже в сомнительных случаях. Особенно полезны опорные модели do homework, make a decision и make sense.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коллокации и нормативные примеры употребления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и make нельзя сводить к одному значению «делать»: каждый глагол работает в своей смысловой зоне. Чем увереннее ученик владеет устойчивыми сочетаниями, тем грамотнее звучит его английский.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коллокациях — шаг к естественной речи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2026-05-31T14:48:40Z</dcterms:created>
  <dcterms:modified xsi:type="dcterms:W3CDTF">2026-05-31T14:48:40Z</dcterms:modified>
</cp:coreProperties>
</file>