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танцы Ф. Шуберта: музыка, которая умеет улыбаться
</a:t>
            </a:r>
            <a:pPr algn="l" indent="0" marL="0">
              <a:lnSpc>
                <a:spcPct val="90000"/>
              </a:lnSpc>
              <a:buNone/>
            </a:pPr>
            <a:r>
              <a:rPr lang="en-US" sz="195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Шуберта звучит тепло, просто и очень живо.
</a:t>
            </a:r>
            <a:endParaRPr lang="en-US" sz="1950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 Шуберт писал музыку быстро и вдохновенно. Его песни похожи на маленькие истории, а танцы — на уютные сцены из венской жизни. Поэтому его легко слушать и детям, и взрослым.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Шуберт: композитор, чьи мелодии легко услышать сердцем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319" y="1291100"/>
            <a:ext cx="338513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0600" y="1295870"/>
            <a:ext cx="364200" cy="2913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125" y="3055087"/>
            <a:ext cx="300900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0600" y="3059858"/>
            <a:ext cx="364200" cy="29136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Вена, где росла музыка Шуберта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Вене музыку часто слушали дома, в кругу семьи и друзей. Там не нужно было быть важным гостем: достаточно было просто слушать, подпевать и радоваться знакомым мелодиям.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концерты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балах и дружеских вечерах звучали танцы, которые легко запоминались. Шуберт слышал такие ритмы вокруг себя и превращал их в лёгкие, живые пьесы.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Балы и встречи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Венская музыка любила простую, певучую речь мелодии. Поэтому у Шуберта даже серьёзные песни звучат очень естественно, будто их можно тихо напеть дома.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Песенные интонации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сочинения были понятны не только знатокам, но и обычным слушателям. В них слышны тепло, близость и настроение настоящей человеческой жизни.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для всех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просто сопровождение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фортепиано не стоит в стороне. Оно помогает певцу рассказывать историю и словно подсказывает, что чувствует герой. Музыка становится похожей на разговор.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движения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клавиши передают шаги, кружение, плеск воды или быстрый бег. Из-за этого песня звучит как маленькая сценка, которую можно почти увидеть глазами.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фортепиано помогает рассказывать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Шуберт писал песни на стихи поэтов, которых любил и уважал. В одной песне он помещал целую историю, хотя музыка занимала совсем немного времени.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помогает словам стать ярче. Иногда она будто улыбается вместе с героем, а иногда тихо сочувствует ему, как хороший друг.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песни есть герой, настроение и важный момент. Слушатель сразу понимает, кто радуется, кто мечтает, а кто вдруг начинает тревожиться или грустить.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песня у Шуберта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1814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пишет одну из своих самых известных ранних песен. Она сразу привлекает внимание живым движением и сильным чувством.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прялки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фортепиано повторяется мерный рисунок, похожий на вращение прялки. Он помогает представить, как Маргарита сидит за работой и волнуется.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Растущее напряжение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становится всё тревожнее, и слушатель чувствует переживания героини. В песне тихая сцена превращается в настоящую драму.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«Маргарита за прялкой»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песня написана на стихотворение И. В. Гёте. В ней один певец должен показать сразу несколько персонажей, и это звучит очень захватывающе.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аккомпанемент напоминает скачку ночью. Музыка не даёт отдохнуть ни на минуту и всё время подталкивает историю вперёд.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рассказчик, отец, ребёнок и Лесной царь. Каждый говорит по-своему, поэтому слушатель легко следит за сюжетом, будто смотрит маленький спектакль.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напряжение становится особенно сильным. Песня звучит страшно и тревожно, потому что слушатель вместе с героями чувствует опасность.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«Лесной царь» — песня как маленькая драма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61650" y="3311907"/>
            <a:ext cx="185700" cy="1485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4087" y="3301887"/>
            <a:ext cx="147525" cy="168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68900" y="480000"/>
            <a:ext cx="8206200" cy="66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о природе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Ручьи и вода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умел передавать журчание ручья и спокойное течение воды. Из-за этого природа в его песнях кажется не нарисованной, а живой и движущейся.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и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Лёгкое дыхание ветра слышно в мягких ритмах и плавных мелодиях. Музыка будто открывает окно и впускает свежий воздух в комнату.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4954750" y="3686375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и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 музыке есть грусть, в ней часто остаётся свет. У Шуберта природа напоминает, что после тишины может прийти надежда.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598125" y="3686375"/>
            <a:ext cx="35292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дороги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 Шуберта может быть тихим, а дорога — длинной и задумчивой. Такие образы помогают почувствовать путь героя и его настроение.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7450" y="1276329"/>
            <a:ext cx="3506400" cy="33214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0000" y="1729475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«Зимнем пути» герой идёт по холодной дороге и думает о прошлом. Музыка звучит как тихий разговор с самим собой, полный одиночества и сдержанной печали.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3440950"/>
            <a:ext cx="3707700" cy="103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особенно важны зимние образы: снег, пустая тропинка и одинокий путник. Они помогают услышать не только холод вокруг, но и грустные мысли в душе.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дорога и странник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0800" y="14561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общая тема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песен — это несколько произведений, которые связаны между собой. Их объединяют история, настроение или главный герой.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1288950" y="2648400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идут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цикле каждая песня как будто продолжает предыдущую. Слушатель следит за сюжетом шаг за шагом, словно читает музыкальную сказку.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1877125" y="3887525"/>
            <a:ext cx="51087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циклы Шуберта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есть знаменитые циклы «Прекрасная мельничиха» и «Зимний путь». Они показывают, как одна музыка может рассказать целую жизнь чувств.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цикл песен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писал танцы для дружеских встреч, где люди просто хотели порадоваться музыке, поговорить и немного потанцевать после дня, полного дел и забот.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вальсы, лендлеры, экосезы и немецкие танцы обычно короткие, поэтому их легко слушать даже детям: музыка не утомляет и быстро запоминается.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этих пьесах слышны лёгкость, улыбка и домашнее тепло. Они похожи на маленький праздник, когда в комнате светло, уютно и всем хорошо вместе.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Танцы Шуберта для домашнего круга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Вальсы Шуберта звучат плавно, словно пары медленно кружатся по комнате. В них есть мягкий ритм, который помогает музыке двигаться легко и красиво.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Вальсы: музыка кружения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вальс совсем короткий, он всё равно может быть очень выразительным. Одна простая мелодия умеет передать и улыбку, и лёгкую мечтательность.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Слушая такие пьесы, легко представить блестящий пол, свечи и вежливые поклоны. Но главное — не нарядный зал, а светлое чувство движения и радости.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4125" y="1594654"/>
            <a:ext cx="300900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2475" y="3363412"/>
            <a:ext cx="364200" cy="2913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Лендлер и народные корни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Лендлер пришёл из австрийской деревенской среды. Он был близок Шуберту своей простотой, потому что в нём не нужно было ничего выдумывать — только жить и двигаться естественно.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Танец из народной жизни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лендлере нет холодной торжественности. Он напоминает дружеский хоровод, где слышны смех, лёгкий топот и доброжелательное настроение людей, которым приятно быть рядом.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Тёплая близость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этого танца характерны несложные движения и трёхдольный размер. Поэтому музыка звучит понятно и живо, будто сама подсказывает, как сделать следующий шаг.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шаг и поворот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звучали шубертиады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Вечер, где музыка была гостем
</a:t>
            </a:r>
            <a:pPr algn="l" indent="0" marL="0">
              <a:lnSpc>
                <a:spcPct val="115000"/>
              </a:lnSpc>
              <a:buNone/>
            </a:pPr>
            <a:r>
              <a:rPr lang="en-US" sz="93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уютной комнате собирались друзья Шуберта, и кто-то приносил ноты, кто-то — хорошее настроение. Композитор садился за инструмент, и обычный вечер превращался в маленький праздник. Все слушали внимательно, как будто музыка рассказывала им секреты.
</a:t>
            </a:r>
            <a:endParaRPr lang="en-US" sz="86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Песни, которые хочется подпевать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встречах звучали не только танцы, но и песни. Гости слышали знакомые мелодии, беседовали и улыбались, а рояль стоял почти в центре комнаты, как главный рассказчик вечера.
</a:t>
            </a:r>
            <a:endParaRPr lang="en-US" sz="998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друзей и живой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Шубертиады были похожи на дружеский разговор, только вместо слов часто звучала музыка. В них соединялись поэзия, пение и смех, а слушатели чувствовали себя частью одного тёплого круга.
</a:t>
            </a:r>
            <a:endParaRPr lang="en-US" sz="9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весёлый танец может вдруг стать немного задумчивым, а тихая песня — неожиданно светлой. Его музыка умеет быстро менять настроение, как сама жизнь.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живут в песнях и танцах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одних пьесах слышится радость встречи, в других — грусть прощания. Композитор не прячет чувства, а показывает их бережно и очень понятно для слушателя.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музыка печальная, в ней часто остаётся надежда. Поэтому после грустной мелодии не становится тяжело: кажется, что впереди всё равно есть свет.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Шуберт помогает услышать, что человек может одновременно радоваться, мечтать и тосковать. Его музыка показывает: разные чувства не мешают друг другу, а живут вместе.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Мелодии Шуберта часто построены так, что их можно тихо напеть дома. Они звучат ясно, без лишней сложности, и поэтому сразу остаются в памяти.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песнях мелодия похожа на живую речь: она то поднимается, то опускается, как голос человека. От этого музыка становится очень естественной и понятной.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Композитор любит плавные повторы и ровный ритм. Из-за этого музыка кажется знакомой уже с первых тактов, будто её кто-то давно и ласково рассказывал.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его мелодии легко запоминаются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4637" y="1471725"/>
            <a:ext cx="126450" cy="168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650" y="1473492"/>
            <a:ext cx="185700" cy="1650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и другие композиторы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сила маленькой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показал, что даже короткая песня может быть глубокой и яркой. После него многие композиторы стали внимательнее относиться к небольшим жанрам.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Важный разговор с поэзией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песни помогли по-новому услышать стихи. Композиторы стали чаще соединять музыку и текст так, чтобы каждое слово звучало особенно выразительно.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для будущих музыкантов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доказал, что простая на вид музыка может трогать очень сильно. Его сочинения до сих пор напоминают: искренность иногда сильнее громких эффектов.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4003" y="1158347"/>
            <a:ext cx="2681700" cy="25298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8347"/>
            <a:ext cx="2681700" cy="2529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91750" y="1158347"/>
            <a:ext cx="2681700" cy="252980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музыка рисует картинки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3254000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ветер и вечерняя тишина
</a:t>
            </a:r>
            <a:pPr algn="l" indent="0" marL="0">
              <a:lnSpc>
                <a:spcPct val="115000"/>
              </a:lnSpc>
              <a:buNone/>
            </a:pPr>
            <a:r>
              <a:rPr lang="en-US" sz="56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Шуберта природа не просто украшает музыку — она живёт внутри неё. Можно представить ручей, лёгкий ветер и спокойный вечер, когда всё вокруг слушает и дышит вместе с мелодией.
</a:t>
            </a:r>
            <a:endParaRPr lang="en-US" sz="913" dirty="0"/>
          </a:p>
        </p:txBody>
      </p:sp>
      <p:sp>
        <p:nvSpPr>
          <p:cNvPr id="12" name="Text 3"/>
          <p:cNvSpPr txBox="1"/>
          <p:nvPr/>
        </p:nvSpPr>
        <p:spPr>
          <a:xfrm>
            <a:off x="6016225" y="3887392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Танцующие силуэты в свете комнаты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танцах композитора легко вообразить пары, которые кружатся в тёплой комнате. Ноты словно превращаются в шаги, повороты и мягкий блеск вечернего огня.
</a:t>
            </a:r>
            <a:endParaRPr lang="en-US" sz="1041" dirty="0"/>
          </a:p>
        </p:txBody>
      </p:sp>
      <p:sp>
        <p:nvSpPr>
          <p:cNvPr id="13" name="Text 4"/>
          <p:cNvSpPr txBox="1"/>
          <p:nvPr/>
        </p:nvSpPr>
        <p:spPr>
          <a:xfrm>
            <a:off x="491775" y="3893828"/>
            <a:ext cx="2681700" cy="6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по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6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песнях Шуберта слышится мерный шаг путника. Музыка будто сама идёт вперёд по тропинке, а слушатель видит дорогу, по которой кто-то думает и мечтает.
</a:t>
            </a:r>
            <a:endParaRPr lang="en-US" sz="100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Шуберт написал очень много песен и танцев, и почти в каждом сочинении слышны живые чувства. Его музыка не скучная, а тёплая, подвижная и очень человечная.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Шуберта похожи на маленькие истории, где есть герой, настроение и событие. Танцы у него напоминают дружеские встречи, где всем легко и весело.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умел делать простую мелодию особенной. Поэтому его музыка помогает слушателю улыбнуться, задуматься и почувствовать, что красота может быть совсем рядом.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которая остаётся близкой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 танцы Шуберта до сих пор трогают слушателей, потому что в них есть простота, тепло и настоящие чувства. Его музыка будто здоровается с каждым из нас.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2026-05-24T21:55:50Z</dcterms:created>
  <dcterms:modified xsi:type="dcterms:W3CDTF">2026-05-24T21:55:50Z</dcterms:modified>
</cp:coreProperties>
</file>