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Вулканы: сила Земли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показывает свою внутреннюю силу.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вулканы помогают науке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помогают понять, как устроена Земля изнутри, и почему одни извержения спокойные, а другие очень опасные.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извергается вулкан?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накапливается расплавленная порода. Когда давление становится слишком большим, магма ищет слабое место и поднимается к поверхности.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выходит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магма прорывается наружу, она называется лавой. Она может течь по склону, обжигая всё на своём пути.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 не только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включает не только лаву, но и пепел, газы и камни. Именно они часто разносятся дальше всего и создают наибольшую угрозу.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сила извержений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трещин и газов внутри, тем сильнее может быть выброс. Поэтому вулканы извергаются по-разному: тихо или взрывно.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литосферные плиты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состоит из коры, мантии и ядра. Вулканы связаны прежде всего с верхней частью мантии и движением твёрдых плит.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движутся очень медленно, но постоянно. Они могут сталкиваться, расходиться или скользить рядом, меняя рельеф поверхности.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вулканов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границах плит породы легче трескаются, и магме проще подняться вверх. Поэтому там сосредоточено большинство вулканов планеты.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вулканы возникают в зонах субдукции и рифтах, где земная кора испытывает сильное напряжение и разломы.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магма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тепло, плавление и газы меняют поведение магмы перед извержением.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Термины: коротко и понятно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помогут быстрее понимать схемы, тексты и объяснения о вулканах.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и лава — это одно вещество в разных условиях; лахар особенно опасен своей скоростью и массой.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основным вулканическим терминам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типа вулканов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Щитовые 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Щитовые вулканы широкие и сравнительно низкие. Их лава очень текучая, поэтому она растекается далеко и постепенно строит пологие склоны.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Стратовулканы обычно высокие и крутые. В их магме меньше текучести, поэтому газы удерживаются дольше и извержения часто бывают взрывными.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Шлаковые конусы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Шлаковые конусы невысокие и быстро формируются из пепла, шлака и обломков. Такие вулканы редко бывают очень большими и живут недолго.
</a:t>
            </a:r>
            <a:endParaRPr lang="en-US" sz="11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вулканов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форма вулкана связана со свойствами магмы и стилем извержений.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магма текучее, тем положе вулкан; чем она вязче и богаче газами, тем сильнее вероятность взрывов.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Лава, пепел и пирокластические потоки
</a:t>
            </a:r>
            <a:endParaRPr lang="en-US" sz="2189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934000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 — это расплавленная порода, которая вытекает по склону. Она обычно движется медленнее других вулканических опасностей, но способна сжигать и перекрывать дороги.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31860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 состоит из очень мелких частиц пород и стекла. Ветер может уносить его далеко, ухудшая видимость и вредя дыханию.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982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Пирокластические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Пирокластические потоки — самые опасные из этих явлений. Они состоят из газа, пепла и камней и мчатся почти мгновенно.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извержения и что на них влияет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событий при вулканической активности и основные факторы, влияющие на силу извержения.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лава: газы, лахары и тепло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вулкана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пар, углекислый газ и сернистые соединения выходят вместе с расплавом. Их состав помогает учёным понять, насколько глубоко и быстро поднимается магма перед извержением.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Лахары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пепел и обломки смешиваются с дождевой или талой водой, образуется лахар. Такой поток движется по руслам рек и способен добраться далеко от кратера.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Фумаролы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Фумаролы — это трещины, из которых выходит горячий газ и пар. Они напоминают, что под вулканом долго сохраняется высокая температура и продолжаются подземные процессы.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Гейзеры тоже связаны с подземным теплом: вода в них нагревается, накапливает давление и выбрасывается вверх. Такие источники часто встречаются в вулканических районах.
</a:t>
            </a:r>
            <a:endParaRPr lang="en-US" sz="11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знаменитые вулканы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Огненное кольцо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 — зона, где особенно много вулканов и землетрясений. Здесь сталкиваются и погружаются литосферные плиты, поэтому магме легче подняться к поверхности.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Фудзи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Фудзи в Японии — один из самых узнаваемых вулканов мира. Его правильный силуэт показывает, как мощные извержения могут строить высокую гору из слоёв лавы и пепла.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Ключевская сопка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Ключевская сопка на Камчатке — один из самых активных вулканов Евразии. Она помогает изучать, как вблизи границ плит формируются крупные вулканические системы.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Килауэа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Килауэа на Гавайях связан с горячей точкой, а не с границей плит. Его пример показывает, что вулканы возникают не только по краям литосферных плит.
</a:t>
            </a:r>
            <a:endParaRPr lang="en-US" sz="11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вулканы опасны людям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379075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 и огонь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Лавовые потоки обжигают всё на пути и уничтожают постройки, если подойти слишком близко. Скорость у них обычно ниже, чем у пепельных и газовых выбросов.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20179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газы опасны тем, что их трудно заметить сразу. Они могут вызывать удушье, раздражение глаз и проблемы с дыханием, особенно в низинах.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3762068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вреден для лёгких, кожи, глаз и механизмов. Он ухудшает видимость, делает дороги скользкими и может нарушать работу транспорта и электрических сетей.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5506199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Пирокластические потоки движутся очень быстро и почти не оставляют времени на реакцию. Это одна из самых опасных форм вулканической активности для людей и зданий.
</a:t>
            </a:r>
            <a:endParaRPr lang="en-US" sz="1022" dirty="0"/>
          </a:p>
        </p:txBody>
      </p:sp>
      <p:sp>
        <p:nvSpPr>
          <p:cNvPr id="16" name="Text 6"/>
          <p:cNvSpPr txBox="1"/>
          <p:nvPr/>
        </p:nvSpPr>
        <p:spPr>
          <a:xfrm>
            <a:off x="72503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Лахары часто приходят уже после самого извержения. Они идут по долинам и руслам рек, поэтому опасны даже тогда, когда вулкан внешне кажется спокойным.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безопасности при извержении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Следите за предупреждениями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слушайте сообщения спасателей и местных служб. Они дают самую свежую информацию о направлении пепла, возможной эвакуации и запретных зонах.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Знайте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узнайте, куда нужно идти при эвакуации, и обсудите маршрут с семьёй. Это помогает не теряться, если ситуация изменится очень быстро.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419937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Защититесь от пепла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маску или влажную ткань, закройте окна и двери. Так пепел меньше попадёт в дом и не будет раздражать дыхательные пути.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071421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Соберите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воду, фонарик и необходимые вещи на короткое время. При извержении могут отключиться свет и транспорт, поэтому запас помогает чувствовать себя спокойнее.
</a:t>
            </a:r>
            <a:endParaRPr lang="en-US" sz="824" dirty="0"/>
          </a:p>
        </p:txBody>
      </p:sp>
      <p:sp>
        <p:nvSpPr>
          <p:cNvPr id="15" name="Text 6"/>
          <p:cNvSpPr txBox="1"/>
          <p:nvPr/>
        </p:nvSpPr>
        <p:spPr>
          <a:xfrm>
            <a:off x="826825" y="3728464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Держитесь подальше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подходите к кратеру, горячим потокам, долинам и руслам рек. Именно там чаще всего проходят опасные потоки, лахары и скопления горячих газов.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вулканы наблюдают учёные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738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изменения: мелкие землетрясения, шум в породах и колебания поверхности. Такие сигналы показывают, что магма начинает двигаться ближе к поверхности.
</a:t>
            </a:r>
            <a:endParaRPr lang="en-US" sz="952" dirty="0"/>
          </a:p>
        </p:txBody>
      </p:sp>
      <p:sp>
        <p:nvSpPr>
          <p:cNvPr id="12" name="Text 3"/>
          <p:cNvSpPr txBox="1"/>
          <p:nvPr/>
        </p:nvSpPr>
        <p:spPr>
          <a:xfrm>
            <a:off x="2008343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измеряют форму склонов. Если вулкан заметно вздувается или смещается, это значит, что под землёй накапливается давление и растёт объём расплава.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3742951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Химия и 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 газы и температуру. Рост сернистых выбросов и нагрев участков вокруг вулкана часто указывают на усиление подземной активности.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5477557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Вид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увидеть вулкан сверху: облака пепла, тёплые зоны и изменения рельефа. Это особенно полезно в труднодоступных местах и над океаном.
</a:t>
            </a:r>
            <a:endParaRPr lang="en-US" sz="1022" dirty="0"/>
          </a:p>
        </p:txBody>
      </p:sp>
      <p:sp>
        <p:nvSpPr>
          <p:cNvPr id="15" name="Text 6"/>
          <p:cNvSpPr txBox="1"/>
          <p:nvPr/>
        </p:nvSpPr>
        <p:spPr>
          <a:xfrm>
            <a:off x="7212164" y="1956824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Решение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данные передают в службы наблюдения. Если признаки становятся тревожными, специалисты заранее предупреждают людей и организуют безопасные действия.
</a:t>
            </a:r>
            <a:endParaRPr lang="en-US" sz="9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наблюдения за вулканами
</a:t>
            </a:r>
            <a:endParaRPr lang="en-US" sz="211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методам вулканологического мониторинга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лучше всего о приближении извержения предупреждают сейсмологи, GPS и газоанализаторы. Вместе они позволяют заметить изменения раньше, чем они станут видимыми.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тревожные признаки связаны с движением пород и газами, поэтому сочетание нескольких приборов даёт более надёжный прогноз.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помогают проверить главные идеи: причины извержений, типы вулканов, опасности и способы наблюдения.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уверенно отвечает на эти вопросы, он понимает связь между строением Земли, извержением и безопасностью.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«Вулканы»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вулканы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вулканов объясняет, как движутся литосферные плиты и почему меняется поверхность Земли. Это помогает связывать школьную географию, геологию и физику в одну картину.
</a:t>
            </a:r>
            <a:endParaRPr lang="en-US" sz="1193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породы показывают, как из расплава образуются новые камни и как строятся горы. По ним учёные узнают историю районов, где происходили извержения.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вулканами дают данные о землетрясениях, газах и температуре. Эти сведения нужны не только учёным, но и службам, отвечающим за безопасность.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 поведения помогает не паниковать и действовать спокойно. Если понимать, где опасно, можно вовремя уйти и защитить себя и близких.
</a:t>
            </a:r>
            <a:endParaRPr lang="en-US" sz="12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магмы к извержению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движение магмы, газов и давления определяет силу и тип извержения.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Вулканы: понять, чтобы защититься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 — это не только опасность, но и важная часть жизни Земли. Они помогают понять строение планеты, а знания о них делают людей внимательнее, спокойнее и лучше защищёнными.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2026-07-26T16:15:00Z</dcterms:created>
  <dcterms:modified xsi:type="dcterms:W3CDTF">2026-07-26T16:15:00Z</dcterms:modified>
</cp:coreProperties>
</file>