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любви, которая остаётся в памяти даже после прощания.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«Сожжённое письмо»: любовь, память и утрата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письмо и чувство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писал о самых личных переживаниях так, что они становились общими для читателя. В XIX веке письмо было не просто сообщением, а важным знаком любви, доверия и тайны, поэтому его образ в стихотворении звучит особенно сильно.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лирический сюжет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письмо воспринимается как дорогой след прошлого. Оно связано с прежним чувством и вызывает у героя напряжённое, бережное воспоминание.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уничтожения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решительный шаг: письмо сжигают. Вместе с ним герой словно отказывается от надежды сохранить любовь в прежнем виде.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после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не облегчение, а тихую боль. Предмет исчез, но переживание не пропадает: оно продолжает жить в памяти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 точка невозврата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стихотворении означает не только разрушение, но и окончательное решение. Он подчёркивает: вернуть прошлое уже невозможно, даже если оно было дорого сердцу.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пепел как знаки утраты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как след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напоминает о том, что от письма остаётся лишь слабый след. Этот образ помогает увидеть, как быстро исчезает материальная вещь, но не исчезает чувство.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столкновение любви и расставания. Герой не может удержать прошлое, хотя оно по-прежнему дорого ему и вызывает внутреннюю боль.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одиночество и сожаление. Сожжение письма не снимает переживания, а, наоборот, делает его острее, потому что окончательно закрывает прежнюю связь.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оказывается сильнее вещи: бумага сгорает, но чувство не исчезает сразу. Именно поэтому стихотворение звучит как разговор человека с собственной утратой.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движение чувства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письмо ещё хранит ценность прошлого. Оно вызывает у героя сосредоточенность и тревожное ожидание того, что должно произойти дальше.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главный момент: письмо уничтожают. Этот короткий эпизод становится эмоциональным центром всего стихотворения и меняет его тон.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ощущение тишины и потери. Сюжет завершается не событием, а внутренним переживанием, которое не исчезает вместе с письмом.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в стихотворении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событие, а изменение внутреннего состояния героя на протяжении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приходится на сожжение письма; далее чувства затихают, но не исчезают.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Ф. И. Тютчева «Сожжённое письмо»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знак любви, доверия и памяти о близком человеке. Оно хранит не только слова, но и чувство, которое герой не готов забыть.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связан с разрывом и решением поставить точку. Он показывает, что прошлое больше нельзя удержать, как бы этого ни хотелось.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
</a:t>
            </a:r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обозначает быстрое исчезновение следа прошлого. Он словно уносит остатки истории, оставляя после себя только пустоту и молчание.
</a:t>
            </a:r>
            <a:endParaRPr lang="en-US" sz="1279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— это остаток того, что было дорогим. Он напоминает: предмет уже исчез, но память о нём ещё продолжает жить внутри героя.
</a:t>
            </a:r>
            <a:endParaRPr lang="en-US" sz="12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обычные предметы и явления превращаются в символы чувства и утраты.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связаны между собой и усиливают главную мысль: вещь исчезает, а переживание остаётся.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«Сожжённое письмо»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короткие фразы делают речь напряжённой и сосредоточенной. Читатель чувствует, что герой говорит не спокойно, а в состоянии сильного душевного волнения.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Тютчева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 окрашенные слова усиливают чувство потери. Они передают не только факт сожжения письма, но и боль, которую этот поступок вызывает у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помогают показать борьбу между желанием сохранить прошлое и необходимостью отпустить его. Благодаря этому стихотворение звучит как внутренний спор.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звукопись поддерживают тревожное настроение. Символические образы делают текст глубже, превращая простую сцену в рассказ о памяти и утрате.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образа письма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превращений в стихотворении Ф. И. Тютчева: от личного признания к символу утраты.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может свободно отпустить прошлое: письмо хранит не только слова, но и живую память о чувствах, которые когда-то казались важнее всего.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конфликт лирического героя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другой стороны, ожидание становится мучительным, и он стремится прекратить внутреннюю зависимость от воспоминания, чтобы не оставаться в состоянии боли и неопределённости.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сожжение письма — не просто действие, а попытка победить собственную слабость. Однако вместе с решимостью усиливается чувство утраты и прощания.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тексте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сменяются очень быстро, поэтому стихотворение воспринимается как мгновение сильного внутреннего напряжения.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тоска и сожаление: именно они определяют тон текста, а надежда почти сразу уступает место чувству утраты.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тексту стихотворения Ф. И. Тютчева «Сожжённое письмо»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культуре XIX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ждали неделями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письмо нередко было единственной возможностью сказать о самом важном на расстоянии. Его берегли, перечитывали и хранили между страницами книг, как дорогую память о человеке. Поэтому обычный лист бумаги мог стать настоящей реликвией.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Перо, чернила и свеча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письмо, нужны были перо, чернильница и ровный свет свечи. Такой вечерний стол сразу напоминает о спокойной, неторопливой жизни эпохи Тютчева. Каждый предмет здесь помогает почувствовать особую ценность личного слова.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уничтожали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Сжечь письмо означало не только избавиться от бумаги, но и попытаться скрыть след чувств. В этом жесте соединялись решимость, боль и желание поставить точку. Поэтому образ огня в литературе часто звучит особенно трагично.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Тютчева чувство часто вспыхивает внезапно и так же быстро меняется, поэтому любовь в «Сожжённом письме» выглядит хрупкой и незащищённой.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Тютчева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показывать столкновение противоположностей: память и забвение, привязанность и отказ, надежду и утрату. Именно это внутреннее напряжение делает текст особенно сильным.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важна недолговечность счастья: мгновение кажется прекрасным, но не может удержаться надолго. В стихотворении это ощущается через прощание с письмом и прошлым.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эпизод превращается у поэта в размышление о времени и человеческой жизни. Поэтому стихотворение звучит не как случайная история, а как глубокое наблюдение о душе.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части стихотворения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настроение текста от воспоминания к действию и затем к тишине после него.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трёхчастная композиция делает переживание очень сосредоточенным: каждое звено ведёт к следующему без лишних деталей.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анализ стихотворения Ф. И. Тютчева «Сожжённое письмо»
</a:t>
            </a:r>
            <a:endParaRPr lang="en-US" sz="6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произведении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коротких фраз и ярких образов помогает передать сильное чувство без длинного объяснения.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символика и контраст: именно они превращают обычное письмо в знак личной драмы и утраты.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стихотворения Ф. И. Тютчева «Сожжённое письмо»
</a:t>
            </a:r>
            <a:endParaRPr lang="en-US" sz="7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прощания остаётся близкой независимо от века: люди по-прежнему хранят воспоминания, сомневаются и жалеют о сказанном или несказанном вовремя.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понятным сегодня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школьники знают, как трудно удалить важное сообщение или переписку. Поэтому образ уничтоженного письма легко связывается с личным опытом и переживанием потери.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увидеть, что чувства не исчезают вместе с предметами или файлами. Оно говорит о памяти так, чтобы это было понятно и современному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сожжённое письмо не уничтожает чувство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уничтоженный лист показывает главное: вещь исчезает, а память о любви и боли остаётся жить в человеке.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«Сожжённое письмо»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анализа «Сожжённого письма»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показывает, как небольшой лирический текст передаёт сильную внутреннюю драму. Образ письма соединяет любовь, память и невозвратную утрату, делая смысл особенно выразительным.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2026-05-19T06:49:56Z</dcterms:created>
  <dcterms:modified xsi:type="dcterms:W3CDTF">2026-05-19T06:49:56Z</dcterms:modified>
</cp:coreProperties>
</file>