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Синус, косинус и тангенс угла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угол превращается в числа: синус, косинус и тангенс.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тригонометрия в 10 классе?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соединяет геометрию, координаты и функции, помогает решать треугольники, преобразовывать выражения и описывать периодические процессы в алгебре и начале анализа.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 как основа определений
</a:t>
            </a:r>
            <a:endParaRPr lang="en-US" sz="2327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угол
</a:t>
            </a:r>
            <a:pPr algn="l" indent="0" marL="0">
              <a:lnSpc>
                <a:spcPct val="115000"/>
              </a:lnSpc>
              <a:buNone/>
            </a:pPr>
            <a:r>
              <a:rPr lang="en-US" sz="5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определения строятся относительно одного острого угла. Именно от него зависит, какой катет окажется противолежащим, а какой — прилежащим в конкретной задаче.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гипотенузы
</a:t>
            </a:r>
            <a:pPr algn="l" indent="0" marL="0">
              <a:lnSpc>
                <a:spcPct val="115000"/>
              </a:lnSpc>
              <a:buNone/>
            </a:pPr>
            <a:r>
              <a:rPr lang="en-US" sz="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Гипотенуза — самая длинная сторона прямоугольного треугольника, лежащая напротив прямого угла. Она служит общим ориентиром для синуса и косинуса.
</a:t>
            </a:r>
            <a:endParaRPr lang="en-US" sz="1147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катета
</a:t>
            </a:r>
            <a:pPr algn="l" indent="0" marL="0">
              <a:lnSpc>
                <a:spcPct val="115000"/>
              </a:lnSpc>
              <a:buNone/>
            </a:pPr>
            <a:r>
              <a:rPr lang="en-US" sz="5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Противолежащий катет расположен напротив выбранного угла, а прилежащий образует его сторону. Эти названия всегда задаются не рисунком, а именно выбранным углом.
</a:t>
            </a:r>
            <a:endParaRPr lang="en-US" sz="1030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отношения постоянны
</a:t>
            </a:r>
            <a:pPr algn="l" indent="0" marL="0">
              <a:lnSpc>
                <a:spcPct val="115000"/>
              </a:lnSpc>
              <a:buNone/>
            </a:pPr>
            <a:r>
              <a:rPr lang="en-US" sz="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треугольники подобны и угол одинаков, то соответствующие стороны пропорциональны. Поэтому отношения сторон совпадают, а значит, значение функции не меняется.
</a:t>
            </a:r>
            <a:endParaRPr lang="en-US" sz="9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тригонометрические функции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каждая функция связывает выбранный угол с отношением сторон прямоугольного треугольника.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сравнивают катет с гипотенузой, а тангенс — два катета между собой.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тригонометрических функций в прямоугольном треугольнике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26" y="1222650"/>
            <a:ext cx="4527298" cy="362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угла: отношение противолежащего катета к гипотенузе
</a:t>
            </a:r>
            <a:endParaRPr lang="en-US" sz="2051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острого угла равен отношению противолежащего катета к гипотенузе: sin α = a / c. Это одно из самых первых тригонометрических отношений.
</a:t>
            </a:r>
            <a:endParaRPr lang="en-US" sz="1082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острых углов синус всегда положителен и не превышает единицу, потому что противолежащий катет не может быть длиннее гипотенузы в прямоугольном треугольнике.
</a:t>
            </a:r>
            <a:endParaRPr lang="en-US" sz="1052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специальных треугольниках получаются удобные значения: sin 30° = ½, sin 45° = √2/2, sin 60° = √3/2. Их часто используют без калькулятора.
</a:t>
            </a:r>
            <a:endParaRPr lang="en-US" sz="1082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отражает, какую часть гипотенузы составляет противоположная выбранному углу сторона. Поэтому он напрямую связан с «высотой» треугольника относительно основания.
</a:t>
            </a:r>
            <a:endParaRPr lang="en-US" sz="9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описывает, насколько «близок» угол к горизонтали: для острых углов он лежит между 0 и 1 и дополняет синус в одном тождестве.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точных значения удобно запомнить для основных углов: 30°, 45° и 60°
</a:t>
            </a:r>
            <a:endParaRPr lang="en-US" sz="1474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 cos 30°, cos 45° и cos 60° в школьной тригонометрии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угла: отношение двух катетов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594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острого угла равен отношению противолежащего катета к прилежащему: tg α = a / b. В отличие от синуса и косинуса, здесь сравниваются два катета.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83424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не ограничен промежутком от 0 до 1: при увеличении угла он может стать больше единицы и заметно возрастает по мере приближения к 90°.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01469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опорных значений получаем: tg 30° = 1/√3, tg 45° = 1, tg 60° = √3. Эти результаты помогают быстро решать типовые задачи.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245974" y="148440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показывает, насколько быстро «растёт» противолежащая сторона по сравнению с прилежащей. Поэтому он особенно полезен при анализе наклона и угловой крутизны.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sin, cos и tg для углов 30°, 45° и 60°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удобно сравнивает три функции в одних и тех же углах без лишних вычислений.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45° синус и косинус совпадают, а тангенс растёт быстрее остальных функций по мере увеличения угла.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 для углов 30°, 45° и 60°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тригонометрическую функцию по треугольнику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выбор отношения сторон в прямоугольном треугольнике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значения зависят только от угла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треугольников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Прямоугольные треугольники с одинаковым острым углом подобны. Значит, их соответствующие стороны пропорциональны, а все отношения, входящие в определения, совпадают.
</a:t>
            </a:r>
            <a:endParaRPr lang="en-US" sz="1261" dirty="0"/>
          </a:p>
        </p:txBody>
      </p:sp>
      <p:sp>
        <p:nvSpPr>
          <p:cNvPr id="9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Функция, а не фигура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Синус, косинус и тангенс описывают сам угол, а не конкретный чертёж. Поэтому можно менять размеры треугольника, не меняя значение функции.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вычислений достаточно знать угол и одну сторону. Остальные длины находятся через постоянные отношения, которые одинаковы для всех подобных фигур.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и координатное определение
</a:t>
            </a:r>
            <a:endParaRPr lang="en-US" sz="2372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06625" y="1570700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единичной окружности каждой величине угла соответствует точка с координатами \((\cos\alpha,\sin\alpha)\). Поэтому косинус задаёт абсциссу, а синус — ординату, что удобно для координатного метода.
</a:t>
            </a:r>
            <a:endParaRPr lang="en-US" sz="1071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2593544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подхода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определение не ограничивается острыми углами. Оно работает для тупых, развернутых и отрицательных углов, позволяя описывать направление поворота и положение точки на окружности.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616397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осями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радиус-вектор образует угол \(\alpha\) с положительным направлением оси \(Ox\), то проекции на оси прямо дают значения функций. Это связывает тригонометрию с графиками и аналитической геометрией.
</a:t>
            </a:r>
            <a:endParaRPr lang="en-US" sz="10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синусом, косинусом и тангенсом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419144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тождество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единичной окружности координаты точки удовлетворяют уравнению \(x^2+y^2=1\). Подставляя \(x=\cos\alpha\) и \(y=\sin\alpha\), получаем соотношение \(\sin^2\alpha+\cos^2\alpha=1\).
</a:t>
            </a:r>
            <a:endParaRPr lang="en-US" sz="1215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2650669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тангенса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\(\cos\alpha\neq 0\), то тангенс можно выразить через синус и косинус: \(\tg\alpha=\frac{\sin\alpha}{\cos\alpha}\). Эта запись особенно полезна при преобразовании выражений и вычислениях.
</a:t>
            </a:r>
            <a:endParaRPr lang="en-US" sz="1215" dirty="0"/>
          </a:p>
        </p:txBody>
      </p:sp>
      <p:sp>
        <p:nvSpPr>
          <p:cNvPr id="10" name="Text 4"/>
          <p:cNvSpPr txBox="1"/>
          <p:nvPr/>
        </p:nvSpPr>
        <p:spPr>
          <a:xfrm>
            <a:off x="867050" y="3882194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функциями позволяют контролировать вычисления: зная две величины, легко найти третью и сверить ответ. Для задач это снижает риск ошибки и делает решение более надёжным.
</a:t>
            </a:r>
            <a:endParaRPr lang="en-US" sz="121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311994"/>
            <a:ext cx="3239400" cy="94323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точных значений для основных углов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 для углов 30°, 45° и 60° часто используют без калькулятора при решении задач и упрощении выражений.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45° синус и косинус равны; при 30° и 60° они меняются местами. Тангенс возрастает с увеличением угла от 30° к 60°.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точные значения для углов 30°, 45° и 60°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значений функций при увеличении угла от 0° до 90°
</a:t>
            </a:r>
            <a:endParaRPr lang="en-US" sz="199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разные типы поведения на одном промежутке: плавный рост синуса, симметричное убывание косинуса и быстрое увеличение тангенса возле 90°.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меняются постепенно и взаимно дополняют друг друга, тогда как тангенс резко возрастает и не имеет конечного значения при 90°.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функций для углов от 0° до 90°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33" y="1303509"/>
            <a:ext cx="433913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939" y="2199688"/>
            <a:ext cx="511500" cy="454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52700"/>
            <a:ext cx="511500" cy="4546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определениями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катетов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 выбирает не тот катет относительно угла: противолежащий и прилежащий легко перепутать. Помогает простая привычка — сначала отмечать угол, затем подписывать стороны.
</a:t>
            </a:r>
            <a:endParaRPr lang="en-US" sz="798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вместо отношения к гипотенузе берут отношение катетов или наоборот. Чтобы избежать ошибки, полезно каждый раз сверяться с определением, а не полагаться на память.
</a:t>
            </a:r>
            <a:endParaRPr lang="en-US" sz="798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тангенса нередко пишут обратную дробь, забывая, что он равен противолежащему катету, делённому на прилежащий. Направление отношения полностью зависит от выбранного угла.
</a:t>
            </a:r>
            <a:endParaRPr lang="en-US" sz="798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вычисления ответ стоит оценить качественно: гипотенуза должна быть наибольшей стороной, а величины катетов — соответствовать величине угла и типу треугольника.
</a:t>
            </a:r>
            <a:endParaRPr lang="en-US" sz="7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применения тригонометрии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Высота, которую нельзя измерить напрямую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 стоит на известном расстоянии от здания и измеряет угол подъёма к его вершине. По этому углу и одной стороне треугольника можно вычислить высоту, не приближаясь к объекту.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Незримая ширина реки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перейти реку невозможно, на берегу выбирают удобные точки измерения и используют углы между ними. Тригонометрия позволяет найти ширину по доступным расстояниям, сохраняя точность и безопасность.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в быту и технике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Крыши, лестницы, рампы и эскалаторы имеют заданный угол наклона, который удобно описывать через синус, косинус и тангенс. Эти функции помогают согласовать безопасность, удобство и конструктивные ограничения.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нахождение стороны треугольника
</a:t>
            </a:r>
            <a:endParaRPr lang="en-US" sz="1979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использовании синуса, косинуса и тангенса в прямоугольном треугольнике.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происхождение и место в школьной математике
</a:t>
            </a:r>
            <a:endParaRPr lang="en-US" sz="2011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астрономия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тригонометрические идеи возникли из потребности вычислять углы и расстояния при наблюдении небесных тел, когда прямое измерение было невозможно.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Геодезия и навигация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методы стали важны для картографии, мореплавания и землемерия: нужно было находить недоступные расстояния, ориентироваться по направлениям и строить точные планы местности.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алгебре тригонометрия объединяет геометрию, функции и координатный метод, поэтому служит мостом к графикам, преобразованиям выражений и уравнениям.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Дальнейшее изучение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подготавливает к более сложным вопросам: свойствам тригонометрических функций, их графикам, периодичности и аналитическим методам решения задач.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области применения тригонометрических функций
</a:t>
            </a:r>
            <a:endParaRPr lang="en-US" sz="2025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 особенно полезна там, где нужно работать с углами, наклонами и недоступными расстояниями, поэтому она естественно входит в инженерные и научные расчёты.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практическая нагрузка приходится на геометрию, физику и строительство, но функции остаются востребованными и в цифровых технологиях.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и прикладных областей применения тригонометрии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 начинается с одного угла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Синус, косинус и тангенс превращают геометрию угла в точные числа. Понимание их определений, связей и значений для ключевых углов открывает путь к уверенной работе с задачами.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2026-05-30T05:22:35Z</dcterms:created>
  <dcterms:modified xsi:type="dcterms:W3CDTF">2026-05-30T05:22:35Z</dcterms:modified>
</cp:coreProperties>
</file>