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нервной и гормональной систем в управлении организмом.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Ивана Сеченова и Ивана Павлова в XIX веке заложили основу нейрогуморальной регуляции. Открытие гормонов раскрывает роль химических посредников для согласованной работы тела.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гармонии организма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как сигналы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передает быстрые электрические сигналы от мозга к органам, обеспечивая мгновенные реакции и координацию движений. Это позволяет организму оперативно адаптироваться к изменениям.
</a:t>
            </a:r>
            <a:endParaRPr lang="en-US" sz="1355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химические посредники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вырабатываемые железами, через кровь достигают разных органов. Они регулируют процессы, изменяющиеся медленно, такие как рост и обмен веществ, обеспечивая устойчивость внутренней среды.
</a:t>
            </a:r>
            <a:endParaRPr lang="en-US" sz="131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нейрогуморальной регуляции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105473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нервной системы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контролирует основные функции, анализирует информацию и посылает команды органам.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центральную систему с органами, передавая сигналы туда и обратно, обеспечивая координацию действий.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информации, управление движениями и чувствами, регулировка жизненно важных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нервной регуляции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осознанные движения и восприятие окружающего мира. Позволяет сознательно управлять скелетными мышцами при ходьбе, письме или разговоре.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работу внутренних органов без сознательного участия. Делится на симпатическую и парасимпатическую части для поддержки баланса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усиливает работу сердца, расширяет зрачки для улучшения зрения и ускоряет дыхание для усиления обмена кислорода.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вегетативных отделов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она снижает слюноотделение, чтобы сосредоточить ресурсы организма на экстренных реакциях и мобилизации энергии.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замедляет сердечный ритм, способствуя отдыху и восстановлению, а также стимулирует пищеварение для лучшего усвоения питания.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накопления энергии, она помогает расслабиться после активных фаз, поддерживая внутреннее равновесие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рефлекс?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автоматическая реакция на раздражитель через последовательные этапы: от сенсора к центру и оттуда к мышце. Так происходит отдергивание руки от горячего предмета почти мгновенно.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 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рецептор, чувствительный и двигательный нейроны, нервный центр и исполнительный орган. На примере коленного рефлекса видно, как быстро позвоночник обрабатывает сигнал без участия мозга.
</a:t>
            </a:r>
            <a:endParaRPr lang="en-US" sz="131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Рефлекс: моментальная защита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синтезируются железами внутренней секреции и попадают в кровь, распространяясь по всему организму.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гуморальной регуляции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процессы, требующие длительного воздействия: рост, развитие, обмен веществ и адаптацию к изменениям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их действия основан на связывании с определенными рецепторами в клетках — это обеспечивает специфичность и точность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и гормоны с их ключевыми функциями: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железа выполняет уникальную роль, влияя на жизнеспособность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их гормоны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мозг немедленно сигнализирует надпочечникам, которые выделяют адреналин для мобилизации сил организма. Это демонстрирует скоординированную реакцию на стресс.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гуморальной систем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 свою очередь, способны воздействовать на нервные центры, регулируя эффективность и интенсивность реакций, обеспечивая адаптацию и стабильность работы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нейрогуморальная система обеспечивает стабильный уровень глюкозы для нормальной работы мозга и мышц.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глюкозы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высоком содержании сахара в крови организм стимулирует выработку инсулина для снижения концентрации.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 снижении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фиксируют падение уровня глюкозы в крови и посылают нервные сигналы к поджелудочной железе.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глюкагона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реагирует, выделяя гормон глюкагон, который способствует повышению уровня глюкозы.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работы: регуляция уровня глюкозы крови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адреналина резко возрастает в ответ на стресс, стимулируя реакции организма, а после стрессовой ситуации постепенно возвращается к исходному уровню.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адреналин играет ключевую роль в быстрой подготовке организма к стрессу и последующему восстановлению.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исследования,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изменение адреналина при стрессе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нейрогуморальной регуляции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взаимодействия между раздражителем, нервной системой и гормонами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организма при физической нагрузке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симпатической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беге повышается частота сердечных сокращений и дыхания, активируется потоотделение для охлаждения тела. Это обеспечивает подготовку организма к нагрузке и поддержание работы мышц.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адреналина во время занятий 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адреналин, что усиливает подачу кислорода к мышцам и повышает энергообеспечение. Такой механизм помогает улучшить выносливость и быстроту реакции во время физической активности.
</a:t>
            </a:r>
            <a:endParaRPr lang="en-US" sz="13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гормональная системы обеспечивают быструю защиту организма от опасностей, включая запуск рефлексов и стрессовых реакций.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нейрогуморальной регуляции для жизни организма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систем способствует нормальному росту и развитию организма, влияя на обмен веществ и процессы клеточного обновления.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гомеостаз, регулируя состав и условия внутренней среды, что жизненно важно для здоровья и функционирования всех органов.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 помогает организму адаптироваться к изменяющимся внешним условиям и эффективно бороться с болезнями.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24" y="1124025"/>
            <a:ext cx="41384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механизмах и функциях нервной и гуморальной регуляции обеспечивают комплексный контроль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взаимодополняют друг друга, обеспечивая стабильность и адаптивность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биологии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гуморальной регуляции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инсулина и его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сахарном диабете снижается выработка или эффективность инсулина, что приводит к высокому уровню глюкозы в крови и нарушению обмена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осложнения заболевания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жажда, усталость и замедленное заживление ран — признаки диабета, указывающие на проблемы с регуляцией сахара и требующие медицинского контроля.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регуляции: пример сахарного диабета
</a:t>
            </a:r>
            <a:endParaRPr lang="en-US" sz="26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регулирует выработку гормонов, снижая её при повышенном уровне и повышая при дефиците, чтобы поддерживать баланс.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— важный механизм управления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обеспечивает стабильность внутренних процессов и предотвращает избыточные или недостаточные реакции организма.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регуляция сахара и гормонов щитовидной железы, важных для здоровья и нормального функционирования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является периодом активного роста, когда регуляторные системы усиливают свою работу для адаптации организма.
</a:t>
            </a:r>
            <a:endParaRPr lang="en-US" sz="391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гормональная активность возрастает, меняются эмоции и энергетические потребности, что требует эффективной нейрогуморальной поддержки.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детского развития,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регуляция: основа здоровья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нервной и гормональной систем обеспечивает адаптацию, сохраняет здоровье, помогает учиться и развиваться, что особенно важно в период школьного возраста.
</a:t>
            </a:r>
            <a:endParaRPr lang="en-US" sz="37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2026-05-08T07:50:31Z</dcterms:created>
  <dcterms:modified xsi:type="dcterms:W3CDTF">2026-05-08T07:50:31Z</dcterms:modified>
</cp:coreProperties>
</file>