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мира: как она формирует экономику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отрасль мировой экономики: от сырья к готовой продукции.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создаёт рабочие места, экспортную выручку и добавленную стоимость, поэтому влияет на уровень развития стран. Сегодня особенно заметны роль Азии, Европы и Северной Америки, а также значение надёжных цепочек поставок.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обрабатывающая промышленность важна для школьной географии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обрабатывающей промышленности и её основные отрасли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Капиталоёмкие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Металлургия, нефтепереработка, химия, автомобилестроение и электроника требуют крупных инвестиций, сложного оборудования и стабильных поставок энергии, поэтому их предприятия обычно тяготеют к мощной инфраструктуре и крупным рынкам.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Трудоёмкие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Текстильная, швейная и часть пищевой промышленности больше зависят от доступной рабочей силы, организации массового производства и скорости выпуска продукции, чем от очень высокой стоимости оборудования.
</a:t>
            </a:r>
            <a:endParaRPr lang="en-US" sz="1314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автоматизации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отрасли опираются на роботизированные линии и точные технологии, другие сохраняют значительную долю ручного труда. Это влияет на производительность, требования к кадрам и себестоимость продукции.
</a:t>
            </a:r>
            <a:endParaRPr lang="en-US" sz="1343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Добавленная 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изделие и чем больше стадий обработки проходит сырьё, тем выше конечная стоимость. Поэтому выпуск техники, компонентов и химической продукции даёт экономике больше выгоды, чем простая первичная переработка.
</a:t>
            </a:r>
            <a:endParaRPr lang="en-US" sz="11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регионы мирового промышленного производства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удерживает лидерство благодаря масштабу выпуска, большим внутренним рынкам и интеграции в глобальную торговлю. Европа и Северная Америка сильны в сложных, технологичных сегментах.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сосредоточено в нескольких центрах, но Азия заметно опережает остальные регионы по масштабу.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UNIDO и World Bank, 2023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966986"/>
            <a:ext cx="3848986" cy="228109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стран-производителей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различаются не только объёмами выпуска, но и отраслевой специализацией, технологическим уровнем и экспортной моделью.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определяется глубиной специализации: лидируют страны, которые сочетают массовый выпуск и сложные технологии.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UNIDO, WTO; обобщение по структуре промышленного экспорта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как крупнейший промышленный центр мира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выпуска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ведущие позиции в производстве электроники, стали, цемента, бытовой техники и аккумуляторов, а его промышленная база влияет на цены и поставки во многих странах.
</a:t>
            </a:r>
            <a:endParaRPr lang="en-US" sz="1277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промышленные районы сосредоточены на востоке страны, где находятся крупнейшие порты, транспортные узлы и города с высокой концентрацией предприятий и рабочей силы.
</a:t>
            </a:r>
            <a:endParaRPr lang="en-US" sz="1286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Дельты рек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дельты Янцзы и Чжуцзяна: здесь сформировались плотные производственные кластеры, связанные с экспортом, логистикой и международной кооперацией.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миром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морским маршрутам и глобальным рынкам делает прибрежные провинции удобными площадками для высокотехнологичных заводов и сборочных производств.
</a:t>
            </a:r>
            <a:endParaRPr lang="en-US" sz="12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Европа: производство с высокой добавленной стоимостью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сложные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США сильна в авиа- и ракетостроении, фармацевтике, химии, электронике и выпуске сложного оборудования, где особенно важны исследования, патенты и высокая квалификация специалистов.
</a:t>
            </a:r>
            <a:endParaRPr lang="en-US" sz="1321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лидеры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Германии, Франции, Италии, Нидерландах и Чехии развиты автомобилестроение, станкостроение, приборостроение и химическая промышленность, ориентированные на качество, точность и экспорт.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инженерия
</a:t>
            </a:r>
            <a:pPr algn="l" indent="0" marL="0">
              <a:lnSpc>
                <a:spcPct val="100000"/>
              </a:lnSpc>
              <a:buNone/>
            </a:pPr>
            <a:r>
              <a:rPr lang="en-US" sz="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этих регионов основано на университетах, научных центрах и инженерных школах, которые обеспечивают постоянное обновление технологий и подготовку кадров для сложного производства.
</a:t>
            </a:r>
            <a:endParaRPr lang="en-US" sz="1307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транспортные сети, энергосистемы и деловая среда помогают предприятиям быстро доставлять компоненты, снижать потери и удерживать высокую производительность труда.
</a:t>
            </a:r>
            <a:endParaRPr lang="en-US" sz="13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типичная цепочка создания товара: от сырья до продажи.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промышленная продукция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роста промышленности в XXI веке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растёт спрос на электромобили, аккумуляторы, полупроводники, робототехнику и оборудование для возобновляемой энергетики, что усиливает конкуренцию за технологии и инвестиции.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отрасли поддерживают не только потребности населения, но и технологический переход, который меняет структуру промышленного спроса.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оценка на основе тенденций UNIDO, IEA и World Bank, 2020-е годы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944" y="1629466"/>
            <a:ext cx="328860" cy="2630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4.0 и современные технологии производства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двойники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модели завода или изделия позволяют проверять решения ещё до запуска на реальном производстве. Это ускоряет переналадку и помогает избегать дорогостоящих ошибок.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анализирует большие массивы данных, помогает контролировать качество, оптимизировать загрузку линий и повышать энергоэффективность, что делает производство гибче и устойчивее.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берут на себя повторяющиеся операции, повышая точность и снижая число ошибок. Это особенно важно на сборочных линиях, где требуется стабильное качество и высокая скорость выпуска.
</a:t>
            </a:r>
            <a:endParaRPr lang="en-US" sz="1088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собирают данные о температуре, вибрации и состоянии оборудования в реальном времени. Это помогает заранее замечать неисправности и уменьшать простои производства.
</a:t>
            </a:r>
            <a:endParaRPr lang="en-US" sz="112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интернет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между собой машины и системы передают данные на единую платформу, где можно управлять производством, логистикой и запасами более быстро и точно.
</a:t>
            </a:r>
            <a:endParaRPr lang="en-US" sz="10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8942" y="1587736"/>
            <a:ext cx="3306117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 обрабатывающей промышленности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заводов зависит не от одного, а от нескольких условий одновременно: ресурсов, энергии, рабочей силы, транспорта и рынка сбыта.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предприятия тяготеют к сочетанию факторов, а не к одному из них: это повышает эффективность, снижает издержки и ускоряет поставки.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экономической географии промышленности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кластеры и их значение для экономики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Шэньчжэнь: от сборки к инновациям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кластер Шэньчжэня вырос вокруг заводов, инженеров и логистики, связанной с мировыми рынками. Здесь особенно заметно, как промышленность, наука и порты образуют единую систему, в которой быстрый обмен идеями так же важен, как и производство.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всё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кластере предприятия не изолированы: рядом работают поставщики деталей, транспортные компании, сервисные службы и исследовательские центры. Такое соседство сокращает время на кооперацию и делает выпуск продукции более устойчивым к сбоям.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Рур и Детройт: промышленная специализация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Рур и Детройт показывают, что кластер может формироваться вокруг одной ведущей отрасли, а затем усложняться за счёт новых сервисов и технологий. Вокруг крупных заводов возникают учебные центры, складские узлы и компании, обслуживающие производство.
</a:t>
            </a:r>
            <a:endParaRPr lang="en-US" sz="9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отрасли наиболее энергоёмкие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Энергоёмкость зависит не только от объёма выпуска, но и от температуры процессов, доли механической обработки и требований к точности.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затраты характерны для тяжёлой промышленности; у высокотехнологичных отраслей ниже тепловая нагрузка, но выше требования к бесперебойной энергии.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по географии промышленности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промышленного производства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атмосферу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Металлургия, цемент и химия дают значительную часть промышленных выбросов, включая углекислый газ и другие загрязнители. Это усиливает проблему качества воздуха в промышленных районах и крупных агломерациях.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Шлаки, зола, шлам и упаковочные материалы образуют большие объёмы промышленных отходов. Без переработки они занимают землю, усложняют хранение и создают дополнительную нагрузку на полигоны.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производстве и обработке сырья в стоки могут попадать химические соединения, масла и тяжёлые металлы. Особенно уязвимы реки и прибрежные зоны рядом с крупными заводами.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снижения вреда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нагрузку помогают энергосбережение, очистные сооружения, повторное использование материалов и переход на низкоуглеродную энергетику. Для предприятий это уже не только экология, но и условие долгосрочной конкурентоспособности.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занятость в промышленности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производство всё чаще требует не просто рабочих рук, а навыков анализа, настройки техники и работы с цифровыми системами.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сокращает простые операции, но повышает спрос на квалифицированных специалистов, способных управлять сложным оборудованием и данными.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цифровизации промышленности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внешние сбои превращаются в рост издержек и перестройку производственных цепочек.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для глобального производства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тренды: локализация и «зелёное» производство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цепочек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переносят часть мощностей ближе к рынкам сбыта, чтобы быстрее доставлять товары и меньше зависеть от дальних перевозок и внешних рисков.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переработки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промышленности усиливается повторное использование металлов и пластмасс, а также выпуск продукции с меньшим углеродным следом и более строгой экологической сертификацией.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роста и 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государств и фирм это означает поиск компромисса между расширением производства, экологическими требованиями и надёжностью снабжения.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конкурентоспособности стран в промышленности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помогают оценить не только масштаб выпуска, но и способность страны выпускать сложную, качественную и устойчиво востребованную продукцию.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промышленные экономики опираются на образование, инновации, энергоэффективность и предсказуемую промышленную политику.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промышленной конкурентоспособности стран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 в обрабатывающей промышленности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Инженер, который управляет автоматизацией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современном заводе инженер автоматизации отвечает не только за роботов, но и за связь между линиями, датчиками и программным управлением. От его работы зависит, насколько быстро предприятие перестраивается под новый заказ и сохраняет качество выпуска.
</a:t>
            </a:r>
            <a:endParaRPr lang="en-US" sz="928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как часть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 производства контролирует выбросы, отходы и использование ресурсов, чтобы предприятие соответствовало стандартам и не теряло репутацию. На «умном заводе» это такая же важная роль, как настройка оборудования или контроль качества.
</a:t>
            </a:r>
            <a:endParaRPr lang="en-US" sz="1080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вместо догадок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Аналитики данных помогают видеть производство в реальном времени: где возникает простой, где растёт брак и где теряется ресурс. Такой подход превращает завод в управляемую систему, а не в набор разрозненных участков.
</a:t>
            </a:r>
            <a:endParaRPr lang="en-US" sz="10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обрабатывающая промышленность остаётся стратегической отраслью мира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формирует торговлю, занятость и технологическую независимость стран; её будущее определяют автоматизация, экологичность, кадры и удачное размещение в мировом хозяйстве.
</a:t>
            </a:r>
            <a:endParaRPr lang="en-US" sz="234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2026-06-03T02:14:15Z</dcterms:created>
  <dcterms:modified xsi:type="dcterms:W3CDTF">2026-06-03T02:14:15Z</dcterms:modified>
</cp:coreProperties>
</file>