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треугольника: основа изучения одной из главных фигур 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стороны, три вершины, три угла — и вся геометрия становится понятнее.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самая простая многоугольная фигура, но его свойства помогают читать чертежи, понимать обозначения и решать задачи на построение, измерение и сравнение фигур вокруг нас.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изучают одним из первых в геометрии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треугольника есть три внутренних угла. Они образуются между соседними сторонами и позволяют определять вид фигуры, если известны их величины.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 вершины к противоположной стороне под прямым углом. Она нужна для построения чертежей и особенно важна при вычислении площади треугольника.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выбирают как опорную сторону для чертежа, измерений или вычисления площади. В разных задачах одной и той же фигуры основанием может быть любая сторона.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стороны, а биссектриса делит угол пополам. Эти линии часто используют для доказательств, построений и поиска особых точек треугольника.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 биссектриса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соединяют вершины и образуют замкнутый контур. Именно они задают форму треугольника, помогают находить периметр и сравнивать фигуры между собой по длинам.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 — это отрезки между вершинами. На чертежах их обычно обозначают строчными буквами a, b и c или указывают по названиям концов отрезков.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стороны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длины сторон определяют периметр треугольника. По ним удобно сравнивать фигуры, проверять равенство сторон и решать задачи на вычисление.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длины сторон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три стороны равны. Такая фигура выглядит особенно симметрично, а её стороны и углы имеют одинаковые свойства.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равны, а третья отличается. Этот вид часто встречается в школьных задачах и легко узнаётся по симметрии.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разные. Он помогает увидеть, что треугольники могут сильно отличаться друг от друга даже при одинаковом количестве сторон.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и их обозначение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треугольника и буквенные обозначения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сходятся две стороны треугольника. Их три, и каждая вершина является важной опорной точкой на чертеже.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вершины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вершины проводят медианы, биссектрисы и высоты. Поэтому правильное обозначение вершин помогает без ошибок выполнять построения и проверять результаты.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построениями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буквам удобно понимать, где проходит сторона, какой угол рассматривается и от какой вершины строится дополнительная линия. Это экономит время при решении задач.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вершины обозначают заглавными буквами: A, B и C. Такое обозначение делает запись задач точной и позволяет легко называть стороны и углы.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обозначают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свойство помогает находить неизвестный угол и проверять правильность построения: если один угол изменяется, два других должны вместе сохранить общую сумму.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треугольника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треугольника, школьный курс геометрии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может одновременно принадлежать двум классификациям, поэтому признаки по сторонам и по углам рассматривают вместе.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становится точнее, если проверять сразу два набора признаков: длины сторон и величины углов.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по углам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562" y="1647777"/>
            <a:ext cx="367781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виды треугольников по числу равных сторон и характеру углов.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треугольника определяется не одним признаком, а сочетанием данных о сторонах и углах.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треугольников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проверке чертежа, сторон и углов треугольника.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треугольника по его элементам
</a:t>
            </a:r>
            <a:endParaRPr lang="en-US" sz="26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4000" y="1710453"/>
            <a:ext cx="21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треугольника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сторона, выбранная как опора для построения или вычислений. От неё часто начинают чертёж и именно к ней относят высоту при нахождении площади.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высоты невозможно применить формулу площади треугольника. Поэтому основание и высота всегда рассматриваются вместе и должны относиться к одной стороне.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отрезок, проведённый из вершины перпендикулярно к стороне или её продолжению. У любого треугольника можно провести три такие высоты.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треугольника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 — это отрезок, который соединяет вершину треугольника с серединой противоположной стороны. Она делит эту сторону на две равные части и помогает точно описывать фигуру на чертеже.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медиана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часто встречаются в задачах на построение, сравнение и нахождение точек внутри фигуры. Они показывают, как треугольник можно разделить на части и как связаны его стороны между собой.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медианы пересекаются в одной точке. Эта точка называется центром тяжести треугольника и делит каждую медиану в отношении 2:1, если считать от вершины.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можно провести три медианы — по одной из каждой вершины. Каждая из них относится к своей стороне и используется при изучении свойств треугольника и его построений.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медиан бывает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треугольника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 — это луч или отрезок, который делит угол на две равные части. В треугольнике она начинается в вершине и проходит внутрь фигуры, сохраняя равенство двух углов.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биссектрисы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биссектрисы пересекаются в одной точке. Эта точка одинаково удалена от всех сторон треугольника, поэтому её используют для построений и определения центра вписанной окружности.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каждой вершины треугольника можно провести одну биссектрису, поэтому всего их три. Каждая из них связана только с одним углом и помогает точнее рассматривать форму фигуры.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биссектрисы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биссектрисы помогают находить равные углы и проверять правильность чертежа. В школьных задачах она часто служит опорой для доказательств и аккуратных геометрических построений.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нужна для проведения перпендикуляра к стороне, медиана — для соединения вершины с серединой стороны, а биссектриса — для деления угла на две равные части.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назначение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пересекаются в центре тяжести, высоты — в ортоцентре, а биссектрисы — в центре вписанной окружности. Это три разные точки, и путать их нельзя.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пересечения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общем случае эти линии различны, но в равнобедренном или равностороннем треугольнике некоторые из них могут совпадать. Тогда одна линия выполняет сразу несколько ролей.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линии совпадают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определить линию, полезно смотреть не только на её положение, но и на свойство: перпендикуляр, середина стороны или равные части угла.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линий помогает быстрее решать задачи и понимать, какие построения нужны. Когда признаки запомнены, чертёж читается намного увереннее и без лишних ошибок.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различаются высоты, медианы и биссектрисы
</a:t>
            </a:r>
            <a:endParaRPr lang="en-US" sz="26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этих линий строится по своему правилу, поэтому на чертеже их удобно отличать по признаку, который они задают внутри треугольника.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помнить, что медиана связана с серединой стороны, высота — с прямым углом, а биссектриса — с делением угла пополам, ошибки в задачах становятся реже.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определениям из школьного курса геометрии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линий треугольника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и связь со сторонами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сложением длин всех трёх сторон: P = a + b + c. Углы на эту величину не влияют, потому что считаются только отрезки сторон.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используют простые длины, например 3 см, 4 см и 5 см. Так легче быстро сложить числа, проверить ответ и заметить ошибку в вычислениях.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одинаковые стороны, то и периметр у них одинаковый. Поэтому при сравнении фигур сначала проверяют длины сторон, а не размеры углов.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коэффициент помогает запомнить, что площадь треугольника всегда вдвое меньше площади прямоугольника с теми же основанием и высотой.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формулу площади треугольника и показывает, что фигура равна половине произведения основания на высоту.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треугольника из курса геометрии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задать треугольник тремя сторонами и проверить, существует ли 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 окружающем мире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используют в крышах домов и мостовых фермах. Такая форма помогает конструкции сохранять жёсткость и не менять очертания под нагрузкой.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фермы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каркасах и опорах треугольник ценят за прочность. Если стороны соединены надёжно, фигура плохо деформируется, поэтому её используют в технике и строительстве.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и опоры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треугольник легко заметить в предупреждающих знаках. Его форма хорошо выделяется и быстро привлекает внимание, что важно для безопасности.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показывают, что элементы треугольника нужны не только на уроке. Они помогают понимать, как математика связана с привычными предметами и сооружениями вокруг нас.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жизнь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«Элементы треугольника»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элементы есть у треугольника и какую роль каждый из них выполняет в задачах и построениях.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каждый элемент важен отдельно, но все вместе они позволяют измерять, сравнивать, строить фигуру и находить её основные характеристики.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элементах треугольника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три элемента, много свойств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кажется простой фигурой, но именно его стороны, вершины, углы и дополнительные линии помогают решать самые разные геометрические задачи и уверенно двигаться дальше.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2026-05-29T02:22:47Z</dcterms:created>
  <dcterms:modified xsi:type="dcterms:W3CDTF">2026-05-29T02:22:47Z</dcterms:modified>
</cp:coreProperties>
</file>