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районы объединяют людей общими смыслами; их границы меняются вместе с миграциями и глобализацией.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районы мира: как язык, религия и история формируют пространство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как расселение, религии, торговые пути и природные преграды складывали устойчивые культурные общности и сохранялись столетиями — например, христианство, ислам, индуизм, буддизм и конфуцианская традиция.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культурных районов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35157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выделяют культурный район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языковая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выделяют общий язык или группу родственных языков: единое звучание, слова и смыслы поддерживают связь поколений. При этом внутри района могут сосуществовать разные этносы и местные варианты речи.
</a:t>
            </a:r>
            <a:endParaRPr lang="en-US" sz="958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Преобладающая религия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Заметную роль играет религиозная доминанта: она задаёт календарь праздников, представления о нормах поведения и отношение к «священному». Храмы и ритуалы становятся устойчивыми ориентирами городской и сельской жизни.
</a:t>
            </a:r>
            <a:endParaRPr lang="en-US" sz="956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нормы повседневного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район проявляется в том, как люди общаются, строят семью и поддерживают общественные правила. Повторяемые сценарии вежливости, гостеприимства и совместного труда создают ощущение «своего круга».
</a:t>
            </a:r>
            <a:endParaRPr lang="en-US" sz="932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опыт истории связывает территории: воспоминания о миграциях, войнах, торговле и государственности формируют культурные стереотипы и способы объяснять мир. Именно историческая память удерживает культурное ядро.
</a:t>
            </a:r>
            <a:endParaRPr lang="en-US" sz="958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«материальные»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маркеры видны в жилище, одежде, кухне и архитектуре. Они связаны с климатом, технологиями и представлениями о статусе. В результате район узнаётся не только словами, но и визуальными формами повседневности.
</a:t>
            </a:r>
            <a:endParaRPr lang="en-US" sz="9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1895370"/>
            <a:ext cx="4014300" cy="18949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культурные районы мира и их основные признаки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культурный район опирается на общий «каркас» цивилизационных черт, даже при внутреннем разнообразии.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сходство языка и религии часто усиливается историческим и городским укладом, поэтому районы различаются стилем повседневной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урока «Культурные районы мира» (исходный outline).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учебник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 старому центру европейского города быстро показывает, как менялись эпохи: античность оставила монументальность, Средневековье — узкие площади и соборы, Новое время — новые общественные пространства. Здесь культура читается как маршрут по памятникам.
</a:t>
            </a:r>
            <a:endParaRPr lang="en-US" sz="97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традиция и университеты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культурный район связан с давней привычкой к образованию и письменной культуре. Университеты и книжная среда поддерживали единые представления о знаниях и профессиях, а затем помогали сохранять и переосмыслять наследие разных веков.
</a:t>
            </a:r>
            <a:endParaRPr lang="en-US" sz="98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религиозное наследие в архитектуре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Романские, германские и славянские языки сосуществуют на фоне христианского наследия. Его «видно» в архитектуре и городских ритуалах: соборы, площади, исторические фасады формируют узнаваемый облик культурных центров — от Парижа до Рима.
</a:t>
            </a:r>
            <a:endParaRPr lang="en-US" sz="911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 культурный район: три визуальные «зацепки»
</a:t>
            </a:r>
            <a:endParaRPr lang="en-US" sz="2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культурный синтез Европы и местных цивилизаций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смешения особенно заметны в музыке, кухне и городской архитектуре: местные ритмы и вкусы сочетаются с европейскими жанрами и кулинарными привычками. Религиозные обряды тоже часто несут двойное «прочтение».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ярко выражена карнавальная культура и высока роль семейных связей. Колониальная история оставила след в облике городов и в том, как устроены пространства встреч, рынков и церковных площадей.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и португальский языки стали основными, а католическая традиция переплелась с наследием майя, ацтеков и инков. Это отражается в формах рассказов, праздников и повседневных практик.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как один из главных маркеров культурных районов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перечислены крупнейшие религиозные традиции; точные доли не представлены, важен сам принцип соответствия культурным путям расселения.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выступает «навигацией» территории: она связывает историю расселения с календарём праздников, типами храмов и культурными символами.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подборка крупнейших религий по материалам урока (исходный outline).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и исламский культурный мир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региона характерны мечети и старые городские кварталы — медины. Их пространство помогает понять, как религия, торговля и ремесло формируют устойчивую городскую среду на протяжении поколений.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заметно влияет на повседневную жизнь: календарь и праздники, семейные нормы и правила поведения. В результате религиозные представления становятся частью повседневного распорядка и социальных ожиданий.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культурный мир охватывает значительную часть Северной Африки и Западной Азии, а арабский язык служит важным объединяющим признаком. Это поддерживает общность текстов, образования и городской речи.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традиции каллиграфии, поэзии и орнамента, а также культура гостеприимства. При всём многообразии народов и государств общие культурные элементы остаются узнаваемым «каркасом».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культурный район сохраняет и меняет свои черты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типичные механизмы культурного изменения: от миграций до реакции локальных сообществ.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276" y="3161866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67385" y="1021203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53126" y="3842698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53126" y="2457725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как территория культурного многообразия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стран и высокий демографический «масштаб»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включает Индию, Пакистан, Бангладеш, Непал и Шри-Ланку. Для региона характерна высокая плотность населения, поэтому культурные традиции постоянно взаимодействуют и пересекаются.
</a:t>
            </a:r>
            <a:endParaRPr lang="en-US" sz="1054" dirty="0"/>
          </a:p>
        </p:txBody>
      </p:sp>
      <p:sp>
        <p:nvSpPr>
          <p:cNvPr id="17" name="Text 3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сосуществуют в одном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рядом развиваются индуизм, ислам, буддизм и сикхизм, а также другие традиции. Такое соседство отражается в обрядах, семейной жизни и в том, как люди воспринимают праздники и календарь.
</a:t>
            </a:r>
            <a:endParaRPr lang="en-US" sz="1054" dirty="0"/>
          </a:p>
        </p:txBody>
      </p:sp>
      <p:sp>
        <p:nvSpPr>
          <p:cNvPr id="18" name="Text 4"/>
          <p:cNvSpPr txBox="1"/>
          <p:nvPr/>
        </p:nvSpPr>
        <p:spPr>
          <a:xfrm>
            <a:off x="5692573" y="97716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сезонные практики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кулинарная культура тесно связана с климатом и повседневным ритмом года. Сезонные праздники, включая Дивали и Холи, становятся поводом для особых блюд и общих семейных встреч.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5692563" y="3797162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район держится на комплексе черт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показывает: культурный район не обязан объединяться одним признаком. Важны сразу исторические, социальные и бытовые элементы — из-за этого культура воспринимается как «система», а не как отдельная черта.
</a:t>
            </a:r>
            <a:endParaRPr lang="en-US" sz="980" dirty="0"/>
          </a:p>
        </p:txBody>
      </p:sp>
      <p:sp>
        <p:nvSpPr>
          <p:cNvPr id="20" name="Text 6"/>
          <p:cNvSpPr txBox="1"/>
          <p:nvPr/>
        </p:nvSpPr>
        <p:spPr>
          <a:xfrm>
            <a:off x="5692563" y="2387289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семейные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обществах региона заметна роль семьи как центра поддержки и наставничества. Семейные связи задают правила взаимоуважения, распределяют роли между поколениями и сохраняют традиции даже при переменах.
</a:t>
            </a:r>
            <a:endParaRPr lang="en-US" sz="10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8787" y="950175"/>
            <a:ext cx="5666426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культурных районов по основным признакам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культурный район — это не просто территория с «похожими людьми». Он складывается из устойчивых языковых, религиозных и повседневных практик, а также из того, как эти практики связаны с городом, образованием и семьёй.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учебного курса «Культурные районы мира».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района поддерживают не один фактор, а их сочетание: язык и религия задают рамку, а город, семья и образование — «как это проживается»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заметны связки «традиция—повседневность»: храмовая архитектура, чайные традиции, каллиграфия и культ семейной иерархии сочетаются с современной технологической культурой в городах.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и культурная преемственность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Азии выделяют Китай, Японию, Корею и соседние территории, где заметна роль иероглифической письменности, конфуцианской этики и уважения к образованию как к жизненному пути.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культурных районов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и исторические города становятся «витриной» района: именно там чаще концентрируются музеи, университеты, памятники и старые кварталы, которые поддерживают культурную память.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чем сильнее город выполняет роли религиозного, образовательного и торгового узла, тем заметнее в нём проявляется культурный район как цельная система.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визуализация на основе качественных учебных критериев (роль города в религии, торговле, образовании, архитектуре и политической истории), без привязки к статистике (актуальность: 2026).
</a:t>
            </a:r>
            <a:endParaRPr lang="en-US" sz="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57990"/>
            <a:ext cx="249000" cy="199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35157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 югу от Сахары: языковая и этническая мозаика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к югу от Сахары встречаются сотни народов и языков; широко распространены суахили, хауса, йоруба, амхарский и зулу, поэтому культурная «картина» складывается из множества локальных традиций.
</a:t>
            </a:r>
            <a:endParaRPr lang="en-US" sz="958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традиции и сценическое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 устные формы передачи знания: музыка, танец и маски помогают сохранять историю общины и укреплять чувство принадлежности; культурные смыслы передаются через повторяющиеся ритуалы и праздники.
</a:t>
            </a:r>
            <a:endParaRPr lang="en-US" sz="946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и общинные отношения часто определяют нормы поведения, распределение ролей и поддержку в повседневности; из‑за этого культура нередко воспринимается как «коллективная», а не только индивидуальная.
</a:t>
            </a:r>
            <a:endParaRPr lang="en-US" sz="958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облик формируют саванны, влажные леса, горные районы и засушливые территории: хозяйственные практики, сезонность и способы строительства и быта отличаются, а вместе с ними меняются традиции.
</a:t>
            </a:r>
            <a:endParaRPr lang="en-US" sz="958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опыт колониализма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современную картину влияют колониальное прошлое и новые государственные рамки: менялись границы, системы управления и образование, а культурные зоны не всегда совпадают с административными делениями.
</a:t>
            </a:r>
            <a:endParaRPr lang="en-US" sz="9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культурный район проявляется в повседневной жизни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базовых элементов культуры — языка и религии — с практиками общения, быта и поведения в разных обществах.
</a:t>
            </a:r>
            <a:endParaRPr lang="en-US" sz="10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районы и объекты Всемирного наследия ЮНЕСКО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связывают с античным наследием, Самарканд — с Шёлковым путём, Мачу‑Пикчу — с цивилизацией инков, а Киото — с традиционной японской культурой, показывая разные исторические корни.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Всемирного наследия ЮНЕСКО помогают сохранять памятники, города и ландшафты, которые «держат» культурный район в целостности — от архитектуры до исторических маршрутов и смыслов места.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Тимбукту отражает роль исламского образования в Африке: такие примеры демонстрируют, как локальная традиция становится частью мирового исторического контекста и получает международную защиту.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глобализация меняет культурную карту мира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глобализация чаще всего ускоряет два параллельных процесса: расширение международных контактов и одновременный рост интереса к «своему» — языкам, кухням и местным памятникам.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Траектория условного индекса показывает усиление взаимного влияния культур, но с оговоркой: культурные районы сохраняются, потому что их поддерживают семьи, образование и локальные сообщества.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визуализация по описанным в курсе факторам (контакты, миграции, туризм, цифровые коммуникации, стандартизация и интерес к локальному), 2026.
</a:t>
            </a:r>
            <a:endParaRPr lang="en-US" sz="4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культурных районов в современном мире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Возрастает риск религиозных и этнических конфликтов, потому что культурные различия иногда становятся политическими аргументами; напряжение усиливается, когда права групп не гарантированы и память о прошлом спорна.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малых языков и культурная ассимиляция лишают сообщества точек опоры: вместе с языком могут уходить знания о местной истории, ремёслах и способах жизни, накопленных поколениями.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экономическое развитие меняет повседневность: одни районы получают инвестиции и инфраструктуру, другие сталкиваются с миграцией, разрывом связей между поколениями и снижением роли традиционных институтов.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остаются последствия колониального прошлого: спорными становятся вопросы языка обучения, сохранения памятников, права на традиционный образ жизни и того, как история представлена в школьных программах.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01631"/>
            <a:ext cx="4014300" cy="168246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символы крупнейших культурных районов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визуальные и смысловые маркеры чаще всего помогают «узнать» культурный район и связать настоящее с исторической памятью.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работают как «якоря» культурной идентичности: они делают район узнаваемым и помогают передавать традиции через места, практики и календарь событий.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узнаваемым культурным маркерам (без привязки к статистике).
</a:t>
            </a:r>
            <a:endParaRPr lang="en-US" sz="6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сейчас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культурных районов помогает видеть мир без упрощений: оно объясняет, как язык, религия и традиции складываются в городскую среду и быт. Это нужно для истории, политики, миграций и уважения различий.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2026-05-13T23:02:46Z</dcterms:created>
  <dcterms:modified xsi:type="dcterms:W3CDTF">2026-05-13T23:02:46Z</dcterms:modified>
</cp:coreProperties>
</file>