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(affirmative): завершённые действия в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Завершённые действия прошлого: Past Simple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в школьной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точно рассказывать о прошлом: о событиях, поездках, биографиях и личном опыте. Для 11 класса она особенно важна в устных ответах, пересказе, письме и описании картинок, где требуется ясно обозначить завершённость действия.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 прошлом и уже завершено. В центре внимания — факт события, а не связь с настоящим моментом.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времени может быть выражена явно: yesterday, in 2019, two hours ago. Иногда её подсказывает сам контекст рассказа.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удобно строит короткие истории и пересказы, где действия идут одно за другим и каждое воспринимается как завершённое.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 функция утвердительной 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93210"/>
            <a:ext cx="6060571" cy="21657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образования утвердительного предложения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Simple форма сказуемого зависит от типа глагола: правильный или неправильный.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остаётся прямой и устойчивой: подлежащее + прошедшая форма глагола + остальные члены предложения. Личное окончание -s в этой форме не используется.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грамматическая модель Past Simple в школьном курсе английского языка
</a:t>
            </a:r>
            <a:endParaRPr lang="en-US" sz="9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глаголы: правило добавления -ed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правильных глаголов прошедшая форма образуется прибавлением -ed к основе: visit — visited, clean — cleaned, talk — talked. Это самая регулярная и предсказуемая модель.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особенно часто встречается в учебных текстах, поэтому её знание напрямую повышает точность письменных ответов и облегчает чтение рассказов о прошлом.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 -e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 уже оканчивается на -e, добавляется только -d: like — liked, arrive — arrived, use — used. Такое написание сохраняет удобную и краткую форму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изменения при добавлении -ed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Past Simple важно учитывать не только правило, но и написание основы.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три ситуации: удвоение конечной согласной, замена y на i и добавление только -d после -e. Эти правила помогают избегать ошибок в 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при образовании Past Simple у правильных глаголов
</a:t>
            </a:r>
            <a:endParaRPr lang="en-US" sz="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глаголы: формы, которые нужно запомнить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общего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не образуют Past Simple по модели -ed. Их прошедшая форма имеет собственный вид, поэтому её нельзя надёжно вывести по аналогии.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числу самых нужных относятся be — was/were, go — went, take — took, have — had. Они постоянно встречаются в речи, текстах и заданиях.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опоры для 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 — did, see — saw, make — made, come — came тоже входят в базовый активный минимум. Эти формы стоит учить как готовые единицы.
</a:t>
            </a:r>
            <a:endParaRPr lang="en-US" sz="1092" dirty="0"/>
          </a:p>
        </p:txBody>
      </p:sp>
      <p:sp>
        <p:nvSpPr>
          <p:cNvPr id="13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рано
</a:t>
            </a:r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частотные неправильные глаголы чаще всего определяют успех в устных и письменных ответах, потому что без них невозможно построить естественное сообщение о прошлом.
</a:t>
            </a:r>
            <a:endParaRPr lang="en-US" sz="1025" dirty="0"/>
          </a:p>
        </p:txBody>
      </p:sp>
      <p:sp>
        <p:nvSpPr>
          <p:cNvPr id="14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учить эффективнее
</a:t>
            </a:r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запоминать их группами и в контексте коротких фраз. Так форма связывается не только со словом, но и с реальной речевой ситуацией.
</a:t>
            </a:r>
            <a:endParaRPr lang="en-US" sz="11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Past Simple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 последовательность выбора формы и проверки написания в утвердительном предложении.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Маркерные слова прошлого времени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Yesterday, last week, two hours ago и in 2019 сразу подсказывают, что речь идёт о завершённом действии в прошлом. Они помогают быстро выбрать нужное время.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маркеры не только обозначают момент, но и снимают неопределённость. Благодаря им предложение звучит конкретно и логично, особенно в кратких рассказах и пересказе.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ситуацией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временная опора выражена не отдельным словом, а ситуацией: например, в рассказе о поездке или школьном дне прошлое время становится очевидным из содержания.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для 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Календарь, часы, временная линия или фотография события хорошо поддерживают эту тему. Визуальный образ помогает быстрее соотнести маркер со временем действия.
</a:t>
            </a:r>
            <a:endParaRPr lang="en-US" sz="11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неправильные глаголы в учебной практике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образуют базовый минимум для чтения, диалогов и коротких письменных ответов, поэтому их лучше осваивать в первую очередь.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самые универсальные глаголы повседневной речи; именно они дают наибольший эффект при раннем запоминании и регулярной тренировке.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ранжировка для учебной визуализации по частотности в школьной практике
</a:t>
            </a:r>
            <a:endParaRPr lang="en-US" sz="9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Past Simple обычно сохраняет прямой порядок слов: подлежащее, затем сказуемое, после него дополнение и обстоятельство времени. Такая модель делает смысл прозрачным и легко узнаваемым.
</a:t>
            </a:r>
            <a:endParaRPr lang="en-US" sz="1075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глагол в форме Past Simple всегда следует сразу после подлежащего: She visited, They played, He finished. Именно эта позиция помогает быстро отличить утверждение от других типов предложения.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дополнения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раскрывает, что именно было сделано, и обычно стоит после сказуемого: visited London, played football, finished the project. Оно не нарушает основную структуру, а уточняет содержание действия.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обстоятельства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времени чаще всего завершает предложение: last summer, yesterday, in May. Такой порядок соответствует привычной логике рассказа о прошлом и помогает избежать лишней перестановки слов.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утвердительном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глаголы: сравнение моделей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Past Simple зависит не от значения действия, а от типа глагола и способа образования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выражают завершённое прошлое, но правильные глаголы подчиняются правилу, а неправильные требуют запоминания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глаголов английского языка для темы Past Simple.
</a:t>
            </a:r>
            <a:endParaRPr lang="en-US" sz="9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окончания -ed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глухих согласных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 заканчивается на глухой согласный, окончание -ed произносится как [t]. Так звучат формы worked и watched; произношение определяется последним звуком, а не написанием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/t/ и /d/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 оканчивается на звуки /t/ или /d/, появляется отдельный слог [ɪd]. Именно так произносятся wanted и started; этот вариант особенно важно узнавать на слух и правильно читать вслух.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звонких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звонких согласных и гласных окончание читается как [d]. Поэтому played, cleaned и lived произносятся с мягким финальным звуком, который соединяется с основой без лишнего слога.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167" y="2832625"/>
            <a:ext cx="2248066" cy="170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школьный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я проснулся рано, быстро позавтракал и пошёл в школу. На уроках мы обсуждали новую тему, а после занятий я вернулся домой и сделал домашнее задание. День получился насыщенным и чётко выстроенным по времени.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выходных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субботу наш класс поехал на экскурсию в музей. Мы увидели интересные экспонаты, сделали фотографии и узнали много нового. После прогулки мы зашли в кафе и вечером вернулись домой уставшими, но довольными.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прошлое воскресенье мы навестили бабушку и дедушку. Они приготовили обед, рассказали несколько семейных историй и показали старые фотографии. Вечером мы поблагодарили их за гостеприимство и уехали с хорошим настроением.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Мини-рассказ в Past Simple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Past Simple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«сложность» темы, а наиболее уязвимые места, на которые стоит обратить внимание при проверке письменной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самим временем, а с формой глагола и смешением времён. Значит, самопроверку нужно начинать именно с сказуемого.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типология типичных ошибок при изучении Past Simple; данные для наглядной классификации.
</a:t>
            </a:r>
            <a:endParaRPr lang="en-US" sz="8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утвердительного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быстро убедиться, что форма Past Simple выбрана и оформлена правильно.
</a:t>
            </a:r>
            <a:endParaRPr lang="en-US" sz="22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помогает выстроить события в понятную последовательность: сначала одно действие, затем другое. Именно поэтому он особенно удобен для рассказов о прошедшем дне, поездке или важном событии.
</a:t>
            </a:r>
            <a:endParaRPr lang="en-US" sz="975" dirty="0"/>
          </a:p>
        </p:txBody>
      </p:sp>
      <p:sp>
        <p:nvSpPr>
          <p:cNvPr id="10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и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биографиях и личных историях эта форма показывает факты жизни как завершённые эпизоды. Она звучит естественно, когда нужно кратко и точно передать, что произошло в прошлом.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3803440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пересказе Past Simple связывает отдельные действия в единый сюжет: arrived, met, discussed, finished, left. Благодаря этому текст не распадается на отдельные фразы, а воспринимается как цельное сообщение.
</a:t>
            </a:r>
            <a:endParaRPr lang="en-US" sz="987" dirty="0"/>
          </a:p>
        </p:txBody>
      </p:sp>
      <p:sp>
        <p:nvSpPr>
          <p:cNvPr id="12" name="Text 4"/>
          <p:cNvSpPr txBox="1"/>
          <p:nvPr/>
        </p:nvSpPr>
        <p:spPr>
          <a:xfrm>
            <a:off x="555196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повествования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формы Past Simple делают рассказ живым и динамичным. Читатель или слушатель легко видит, как событие развивалось шаг за шагом, без путаницы во времени.
</a:t>
            </a:r>
            <a:endParaRPr lang="en-US" sz="974" dirty="0"/>
          </a:p>
        </p:txBody>
      </p:sp>
      <p:sp>
        <p:nvSpPr>
          <p:cNvPr id="13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устных ответах эта форма помогает говорить уверенно и ясно, особенно когда нужно описать картинку, пересказать текст или рассказать о собственном опыте, не смешивая прошлое с настоящим.
</a:t>
            </a:r>
            <a:endParaRPr lang="en-US" sz="1012" dirty="0"/>
          </a:p>
        </p:txBody>
      </p:sp>
      <p:sp>
        <p:nvSpPr>
          <p:cNvPr id="14" name="Text 6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в повествовании и пересказе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438" y="1835776"/>
            <a:ext cx="522164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и их структура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сохраняется одна и та же модель построения утвердительного предложения в Past Simple.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остаётся стабильной: подлежащее, форма Past Simple, дополнение и обстоятельство времени. Меняется только конкретный глагол и словарь.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для демонстрации базовой структуры Past Simple в утвердительной форме.
</a:t>
            </a:r>
            <a:endParaRPr lang="en-US" sz="9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26" y="1965637"/>
            <a:ext cx="268494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74130" y="1965637"/>
            <a:ext cx="234932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5871" y="1965637"/>
            <a:ext cx="268494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1174" y="1965637"/>
            <a:ext cx="234932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употребляется тогда, когда действие уже завершилось и относится к прошлому. Если событие не связано с настоящим моментом, именно эта форма чаще всего оказывается правильной.
</a:t>
            </a:r>
            <a:endParaRPr lang="en-US" sz="996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слов yesterday, last week, in 2019 или two days ago помогает сразу распознать нужное время. Такой ориентир делает высказывание точным и облегчает выбор грамматической формы.
</a:t>
            </a:r>
            <a:endParaRPr lang="en-US" sz="106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правильных глаголов получают окончание -ed: worked, visited, cleaned. Эта модель самая регулярная, поэтому её важно применять автоматически, не забывая об орфографических изменениях.
</a:t>
            </a:r>
            <a:endParaRPr lang="en-US" sz="975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не подчиняются общей модели и требуют запоминания: went, saw, took, wrote. Чем чаще слово встречается в речи, тем важнее знать его прошедшую форму без ошибок.
</a:t>
            </a:r>
            <a:endParaRPr lang="en-US" sz="979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Simple не используется личное окончание -s, а окончание -ed нужно произносить правильно. Если эти признаки соблюдены, предложение звучит грамотно и соответствует норме.
</a:t>
            </a:r>
            <a:endParaRPr lang="en-US" sz="1021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уверенного употребления Past Simple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уверенная база для рассказа о прошлом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в утвердительной форме объединяет правило, запоминание и внимание к деталям: форме глагола, орфографии, произношению и временным маркерам. Освоив эту модель, ученик увереннее пишет, говорит и пересказывает.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2026-05-31T17:19:17Z</dcterms:created>
  <dcterms:modified xsi:type="dcterms:W3CDTF">2026-05-31T17:19:17Z</dcterms:modified>
</cp:coreProperties>
</file>