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стереотипы о профессиях, языке и свободе выбора.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there traditionally male and female jobs? | Профессии и стереотипы в английском языке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профессии важно обсуждать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повторить лексику по профессиям и потренировать speaking, reading, writing. Она также учит высказывать мнение, сравнивать факты и обсуждать будущие планы после 9 класса на простом и понятном английском языке.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238" y="2293601"/>
            <a:ext cx="330525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49596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34752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профессий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и career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job обозначает конкретную работу, а career — профессиональный путь и развитие. Это различие помогает точнее говорить о временной занятости и долгосрочных целях.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Occupation и profession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Occupation и profession близки по значению, но profession чаще связано с работой, требующей специальной подготовки. Такие оттенки смысла полезны для устных ответов и письменных текстов.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employee, employer, worker и specialist помогают описывать участников трудовой сферы. Они нужны, когда ученик объясняет, кто выполняет работу и кто принимает решения.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Teacher, doctor, engineer, programmer, nurse, pilot, firefighter, chef, builder, designer и journalist — базовая школьная лексика. Эти слова часто используют в рассказах о мечтах и будущей профессии.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 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Responsible, creative, patient, careful, helpful, ambitious, organized and communicative описывают личные качества. Они помогают объяснить, почему человек подходит для определённой профессии.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представления о профессиях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выбор профессии часто зависел от семейных ожиданий, доступа к образованию и привычных ролей в обществе. Это ограничивало круг возможностей для многих подростков.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женщины долго не попадали в технические и руководящие сферы, а мужчины реже выбирали уход за людьми и начальное образование. Такие рамки были социальными, а не природными.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чаще можно увидеть женщин-врачей и инженеров, а также мужчин-учителей, медбратьев и дизайнеров. Профессиональные роли становятся более разнообразными.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профессия выбирается по интересам и навыкам, человек чувствует себя увереннее и работает лучше. Это полезно и для общества, и для самого школьника.
</a:t>
            </a:r>
            <a:endParaRPr lang="en-US" sz="12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чаще связывают с мужчинами и женщинами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распространённые ожидания, а не реальные способности людей. Связь профессии с полом чаще формируется привычками общества и примерами из окружения.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сильнее всего заметны в тяжёлом труде и инженерии, но слабее подходят для оценки конкретного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 урока; не статистические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в России был сокращён перечень запрещённых для женщин профессий.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того, как общественные взгляды могут меняться: ограничения связаны с охраной труда, а не с идеей, что кто-то «не способен» работать.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Трудовое законодательство РФ; перечень запрещённых для женщин работ, действующий с 2021 года.
</a:t>
            </a:r>
            <a:endParaRPr lang="en-US" sz="7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качества и примеры употребления английской лексики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профессию, нужные навыки и полезные слова для описания работы.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требуют разных качеств, но ни одна из них не «принадлежит» определённому полу.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professions; подбор примеров для школьного курса английского языка.
</a:t>
            </a:r>
            <a:endParaRPr lang="en-US" sz="6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людей, которые выбрали нетипичную для стереотипа профессию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 кабине самолёта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на фото — женщина, которая прошла обучение, практику и строгую проверку навыков. Её работа требует концентрации, ответственности и спокойствия в сложных ситуациях. Такой пример показывает, что профессия зависит от подготовки, а не от пола.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Мужчина, который заботится о детях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Мужчина-воспитатель помогает детям учиться, играть и общаться в группе. Для этой работы важны терпение, доброжелательность и умение объяснять правила. Стереотипы здесь не работают: забота и внимание нужны любому профессионалу.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и учёный без ярлыков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успешно работают инженерами и учёными, а мужчины — поварами и медсёстрами. В таких историях заметны образование, мотивация и постоянная практика. Именно они помогают человеку стать хорошим специалистом и уверенно развиваться.
</a:t>
            </a:r>
            <a:endParaRPr lang="en-US" sz="10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выбирает будущую профессию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профессии с учётом интересов, навыков и пробного опыта.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способностях и различиях между людьми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«лучшего пола»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 подтверждают правило, что мальчики всегда сильнее в математике, а девочки — в общении или уходе. Способности распределяются очень по-разному внутри каждой группы.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различия между отдельными учениками одной группы больше, чем между мальчиками и девочками в целом. Поэтому важно смотреть на конкретного человека, а не на ярлык.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 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результаты чаще связаны с practice, feedback, motivation и качеством обучения. Регулярная работа и поддержка дают больший эффект, чем ожидания окружающих.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может развиваться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ученику интересно направление и он получает подходящую помощь, он может развить нужные навыки. Пол сам по себе не определяет успех в науке, технике или творчестве.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интересы школьников связаны с выбором предметов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часто пересекаются: многие девочки выбирают science и technology, а многие мальчики — art и humanities.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предметам зависит не от пола, а от индивидуальных склонностей и поддержки в школе.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обобщённого школьного обсуждения темы; не является статистикой.
</a:t>
            </a:r>
            <a:endParaRPr lang="en-US" sz="5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9596" y="1924712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связана с будущей работой и жизненными планами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интересам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лучше понимает себя, когда ориентируется на интересы, а не на чужие ожидания. Это помогает выбрать занятия, которые дают энергию и желание развиваться дальше.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способностей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пробные задания показывают, что у человека получается лучше: анализ, общение, творчество или точность. Так становится проще заметить свои сильные стороны и сделать осознанный выбор.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 труда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профессии выбирают свободнее, у рынка труда появляется больше специалистов с разным опытом и взглядами. Это полезно и для людей, и для общества в целом.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чувствует, что его выбор уважают, растёт мотивация учиться и пробовать новое. Такая поддержка снижает страх ошибки и делает планы на будущее реалистичнее.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 и ограничения в 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ограничения связаны с охраной труда и безопасностью, а не с оценкой способностей по полу.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касаются условий труда, а не идеи, что кто-то «не способен» работать в определённой сфере.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кодекс РФ и перечень ограничений для работ с вредными и опасными условиями труда, действующий с 2021 года.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 защищает от дискриминации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приёме на работу нельзя отказывать человеку только из-за пола. Важны профессиональные требования, а не стереотипы о том, кто «подходит» для этой должности.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Работодатель смотрит на qualification, experience, skills and health requirements for the job. Такой подход делает выбор честнее и помогает подобрать сотрудника под реальные задачи.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оплаты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работа должна оцениваться по одинаковым правилам. Если обязанности и уровень ответственности сопоставимы, пол не может быть причиной разной оплаты труда.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ярлыков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или взрослый человек должен выбирать профессию по подготовке, интересам и возможностям. Закон поддерживает это право и защищает от необоснованных ограничений.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 профессиональные установки подростков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 старшие родственники часто первыми рассказывают о профессиях и показывают, какая работа считается «престижной» или «подходящей». Их слова сильно влияют на самооценку ребёнка.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уроки и внеурочные занятия помогают увидеть, какие предметы вызывают интерес и где лучше получается работать. Поддержка взрослых расширяет круг возможных выборов.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реклама и социальные сети часто повторяют одни и те же образы: мужчина-руководитель, женщина-заботливая помощница. Если примеров мало, стереотип кажется естественным.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подросток видит людей разных полов в разных ролях, тем легче ему воспринимать профессии как открытые для всех. Разнообразие образов делает выбор свободнее.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почти в любой профессии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профессий нужны не только знания, но и умение работать с людьми, соблюдать сроки и внимательно выполнять задания.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профессиональные качества не зависят от пола: важнее тренировка, дисциплина и готовность учиться.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отражает обобщённые требования к профессиям, а не официальную статистику.
</a:t>
            </a:r>
            <a:endParaRPr lang="en-US" sz="5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свой интерес к профессии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проектов и небольших работ на уроках. Они помогают понять, нравится ли тема, получается ли задание и какие навыки уже развиты.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мастер-классы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кружках, на воркшопах и олимпиадах можно попробовать профессию в деле. Здесь легче заметить, что вызывает интерес, а что требует дополнительной подготовки.
</a:t>
            </a:r>
            <a:endParaRPr lang="en-US" sz="1216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короткие практические задачи показывают реальную работу команды. Такой опыт помогает сравнить свои ожидания с настоящими обязанностями и темпом работы.
</a:t>
            </a:r>
            <a:endParaRPr lang="en-US" sz="1193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talks, беседы с взрослыми и обсуждение вариантов помогают сравнить направления и выбрать более подходящее. После этого решение становится спокойнее и увереннее.
</a:t>
            </a:r>
            <a:endParaRPr lang="en-US" sz="11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 из-за стереотипов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подростку говорят, что его выбор «не для него», он начинает сомневаться в себе. Это снижает confidence и мешает пробовать новые предметы и занятия.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могут заставить отказаться от кружка, предмета или профессии ещё до первой попытки. В итоге человек не узнаёт, что ему действительно подходит.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проб и ошибок трудно понять свои сильные стороны. Если выбрать только «безопасный» путь, можно упустить навыки, которые развиваются именно в новом деле.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из-за ожиданий окружающих делают профессиональный путь уже, чем он мог бы быть. Часто потеря связана не со способностями, а с чужими ярлыками.
</a:t>
            </a:r>
            <a:endParaRPr lang="en-US" sz="11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профессиях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звучат убедительно, но реальные примеры и обучение показывают более точную картину.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не имеют пола: успех в них определяется обучением, качествами человека и опытом работы.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распространённых стереотипов и их опровержений на основе общеизвестных фактов.
</a:t>
            </a:r>
            <a:endParaRPr lang="en-US" sz="5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начинается с реальных способностей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становится «мужской» или «женской» только в стереотипах. На деле важны интересы, подготовка, здоровье и опыт. Чем раньше подросток это поймёт, тем увереннее будет его выбор.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2026-05-31T10:21:15Z</dcterms:created>
  <dcterms:modified xsi:type="dcterms:W3CDTF">2026-05-31T10:21:15Z</dcterms:modified>
</cp:coreProperties>
</file>