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 прямых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по углам доказывать параллельность без измерений и расстояний.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геометрии 9 класса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 связывает доказательства с углами на чертежах. Такие ситуации встречаются в задачах, схемах и построениях: нужно не просто измерить, а сделать логический вывод по расположению углов.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параллельными прямыми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называют параллельными, если они лежат в одной плоскости и не имеют общих точек. Это означает, что их можно мысленно продолжать, но пересечения не будет.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используют обозначение a ∥ b. Так коротко формулируют условие параллельности и дальше опираются на него в рассуждениях.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линии встречаются в быту: противоположные стороны тетрадного листа, разметка на клетчатой бумаге, линии на школьной линейке или доске.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 восемь углов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— это прямая, которая пересекает две другие прямые. В точках пересечения образуются углы, всего их получается восемь, и именно их расположение важно для дальнейшего вывода.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пары углов выделяют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стоят в одинаковом положении относительно секущей и двух прямых. Накрест лежащие углы оказываются по разные стороны секущей, а односторонние — по одну сторону и между прямыми. Для работы нужен рисунок с нумерацией 1–8 и подсветкой трёх пар.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 прямых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подходящие углы, и если условие выполнено, делают вывод о параллельности.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проверить только один подходящий признак: три разных угловых отношения приводят к одному результату — параллельности.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по школьной геометрии (обобщение правил признаков)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параллельность по углам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рассуждения на чертеже с двумя прямыми и секущей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встречаются в признаках параллельности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двух случаях сравнение идёт через равенство, а в третьем — через дополняющую сумму. Поэтому признаки отличаются формой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такой: разные угловые отношения при параллельных прямых приводят к одному и тому же заключению. Главное — правильно выбрать вид углов.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правил трёх признаков (равенство и сумма 180°)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одинаковое положение относительно секущей при пересечении двух прямых. Их можно встретить как пару на чертеже, если смотреть «в одном и том же месте» относительно секущей.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соответственные углы равны, то прямые параллельны. Например, на рисунке удобно проверить пары 65° и 65° или 78° и 78° — при равенстве пара параллельна.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не только число градусов, но и то, что именно это должны быть соответственные углы. Ошибка вида углов часто приводит к неверному выводу.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730" y="2134816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3938" y="2114972"/>
            <a:ext cx="554100" cy="55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229032" y="3158728"/>
            <a:ext cx="4129549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углов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находятся по разные стороны секущей и между двумя прямыми. Именно из-за такого «крестового» положения они образуют удобную пару для проверки.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3251" y="3158728"/>
            <a:ext cx="4129549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накрест лежащие углы равны, это служит признаком параллельности. Пример для проверки: 40° и 40°, 53° и 53°.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прямые можно считать параллельными по признаку односторонних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признаки параллельности прямых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 лежат по одну сторону секущей и между прямыми. Для параллельных прямых их сумма всегда равна 180°. Это часто используют, когда один угол уже найден.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условий признака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сравним три варианта: равенство соответственных, равенство накрест лежащих и сумму односторонних углов 180°.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из трёх признаков требуют равенства углов, а один — дополнительной суммы. При этом все три приводят к одному выводу о параллельности.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визуализация на основе трёх условий признака (учебный материал).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как «шпаргалка» для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на лист в клетку две параллельные линии и проведите секущую, ориентируясь по клеткам. Углы получаются аккуратными, и пары можно сопоставить по положению относительно секущей. В этом сюжете удобно проверить признак, не прибегая к сложным построениям.
</a:t>
            </a:r>
            <a:endParaRPr lang="en-US" sz="1263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транспортир: геометрия из тетрадной разметки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 чертите прямые по линейке, затем проводите секущую под нужным наклоном. Транспортир помогает быстро увидеть значения углов, а карандаш — отметить нужные пары. Такой «бытовой» рисунок хорошо показывает, что доказательство строится на угловых соотношениях.
</a:t>
            </a:r>
            <a:endParaRPr lang="en-US" sz="1244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листе в клетку или в линейку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78" y="2400298"/>
            <a:ext cx="570336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признака на числовых примерах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сценария показывают, как важно выбрать нужный вид углов: соответствующие, односторонние или не подходящая пара.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подтверждается только при выполнении именно того условия, которое соответствует выбранному виду углов.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правилам признака из школьного курса 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признаками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частые логические сбои при сравнении углов относительно секущей.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 о параллельных прямых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параллельны, то секущая «рисует» одинаковую угловую картину: соответственные углы равны.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параллельности прямых равны и накрест лежащие углы, потому что их положение относительно секущей симметрично.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 при параллельных прямых образуют дополнительную пару: их сумма всегда равна 180°.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обратная связь позволяет доказывать параллельность по измеримым углам, аккуратно проверяя условие для выбранной пары.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Угловые соотношения при параллельных прямых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равенство отмечаем маркером 1, а «дополнительную сумму» — числом 180°, показывая типы соотношений.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Угловая закономерность при параллельных прямых повторяется в разных парах углов: две проверки про равенство и одна — про сумму.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схема: типы соотношений взяты из трёх условий признака (без новых измерений).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25" y="2134249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2218" y="2134249"/>
            <a:ext cx="415575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4916" y="2134249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2984" y="2134249"/>
            <a:ext cx="623363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89576" y="2134249"/>
            <a:ext cx="484838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признак параллельности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проверять, что стороны на схеме действительно параллельны, а не просто «похожи» на параллельные. Это делает рисунок аккуратным и доказательным.
</a:t>
            </a:r>
            <a:endParaRPr lang="en-US" sz="1452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планами и фасадами признак используют, чтобы обосновывать параллельность элементов: линий ограждений, разметки и осей.
</a:t>
            </a:r>
            <a:endParaRPr lang="en-US" sz="1528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узорах часто встречаются параллельные линии и повторяющиеся угловые сочетания. Признак помогает подтвердить закономерности без опоры на измерения.
</a:t>
            </a:r>
            <a:endParaRPr lang="en-US" sz="1461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Секущие пересекают элементы разметки, а угловые условия дают возможность проверить корректность схем. Это особенно важно на чертежах и макетах.
</a:t>
            </a:r>
            <a:endParaRPr lang="en-US" sz="1422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и школьные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четырёхугольниками, параллелограммами и трапециями признак связывает углы с взаимным расположением фигур. Решения становятся логичнее.
</a:t>
            </a:r>
            <a:endParaRPr lang="en-US" sz="13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две прямые, пересечённые секущей. Один из отмеченных углов равен 68°, а односторонний с ним угол — 112°. На рисунке углы должны быть выделены и подписаны.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сумму: 68° + 112° = 180°. Значит, выполнено условие для односторонних углов, и по признаку прямые параллельны. Дополнительных построений не требуется.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Мини-задача по рисунку с секущей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соответствующие углы равны, то прямые параллельны. Важно не просто сравнить числа, а удостовериться, что углы стоят в одинаковом положении относительно секущей.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односторонние углы в сумме дают 180°, то прямые параллельны. Здесь ключевым является именно «дополнительное» соотношение, связанное со смежными углами.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накрест лежащие углы равны, то прямые параллельны. Этот признак особенно удобен, когда одна пара углов видна не сразу, но её можно однозначно определить по расположению.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сначала определяют вид углов, затем проверяют соответствующее условие. Признак параллельности опирается на угловую логику и даёт строгое геометрическое обоснование.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как работает признак параллельности прямых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 связывает угловые соотношения с взаимным положением прямых. Он опирается на три условия: равенство соответственных, равенство накрест лежащих и сумму односторонних 180°.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2026-05-13T09:13:42Z</dcterms:created>
  <dcterms:modified xsi:type="dcterms:W3CDTF">2026-05-13T09:13:42Z</dcterms:modified>
</cp:coreProperties>
</file>