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поведение человека после стихийного бедствия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Стихийное бедствие меняет чувства, поведение и привычный ритм жизни человека.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важно понимать реакцию на бедствие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Наводнение, пожар или землетрясение могут изменить жизнь за минуты. Школьнику важно знать, какие реакции бывают нормальными, когда нужна помощь и как поддержать себя и 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реакции в первые часы и дни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бедствия нередко возникает шок: человек плохо понимает, что происходит, действует автоматически и может на время замолчать или растеряться.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появляются страх, дрожь, плач, раздражительность и желание быть рядом с близкими. У некоторых, наоборот, заметны суета, резкие движения и отказ верить в случившееся.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реакции обычно связаны с сильным испугом. Когда вокруг становится безопаснее и рядом есть поддержка, острые проявления постепенно ослабевают.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чаще всего возникают после бедствия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могут сменять друг друга в течение дня и зависеть от того, есть ли рядом близкие.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выражены страх и тревога, а надежда обычно появляется позже, вместе с ощущением безопасности.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 теме урока ОБЗР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привычки и поведение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молчать, прятаться рядом с близкими или, наоборот, суетиться. Поведение становится напряженным и непредсказуемым.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повторяющиеся разговоры, рисунки, игры или вопросы о безопасности. Так ребенок пытается понять произошедшее.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Нарушаются сон, аппетит и внимание. Ребенок сильнее пугается громких звуков и не хочет обсуждать случившееся.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поддержке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спокойные взрослые и привычный режим, тревога постепенно снижается, а общение и учеба восстанавливаются.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тревога ощущается в теле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испуга у школьника могут болеть голова или живот, появляться слабость, напряжение мышц и учащенное сердцебиение. Это не всегда болезнь, а иногда реакция на стресс.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Телесные признаки стресса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замечать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такие жалобы возникают после бедствия, взрослым важно не спорить с ребенком, а помочь ему успокоиться. Снижение тревоги часто облегчает и физическое состояние.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реакция на стихийное бедствие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переживания стресса после опасного события.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поведения детей 11–13 лет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многие стараются выглядеть сильными и не показывать страх. Поэтому тревога может скрываться за спокойным видом или короткими ответами.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напряжении подросток иногда становится резким, спорит и быстрее обижается. Так он пытается защитить себя, когда эмоций слишком много.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11–13 лет особенно важны друзья, справедливость и уважение к мнению. После бедствия это помогает чувствовать, что тебя слышат и понимают.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подросток говорит, что справится сам, ему все равно нужны взрослые рядом. Поддержка семьи и учителей снижает риск затяжного стресса.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после бедствия, сроки и типичные примеры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многие острые реакции со временем уменьшаются, если человек в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реакции часто проходят быстрее, чем длительные. Безопасность, сон и поддержка взрослых ускоряют восстановление.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ОБЗР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стресс становится особенно тяжелым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тяжелее переносится, если человек получил травму, потерял близких или вынужден долго жить в убежище без привычных условий и личного пространства.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толчки, слухи о новой опасности и непонимание происходящего усиливают тревогу. Когда нет ясности и контроля, страх становится сильнее.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в такой обстановке чаще бывают слезы, срывы, конфликты и трудности с учебой. Им особенно нужны спокойные взрослые и понятные правила.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факторы защиты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не отдельные события, а их сочетание и длительность.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защитных условий рядом с ребенком, тем ниже тревога и быстрее восстановление.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 материалам урока ОБЗР для 7 класса, 2025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бумаге становится понятнее
</a:t>
            </a:r>
            <a:pPr algn="ctr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рисует дом, рядом воду, темные облака и маму у двери. В этом рисунке он не просто вспоминает событие, а пытается разобраться, что было страшным и что теперь нужно для безопасности. Через образ дома легче сказать о тревоге, чем напрямую.
</a:t>
            </a:r>
            <a:endParaRPr lang="en-US" sz="1151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можно снова «управлять» событиями
</a:t>
            </a:r>
            <a:pPr algn="ctr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фигурки спасателей, семьи и животных снова находят друг друга и выбираются в безопасное место. Так ребенок как будто возвращает себе контроль над ситуацией, которая раньше пугала и казалась слишком большой. Игра помогает прожить страх в понятной форме.
</a:t>
            </a:r>
            <a:endParaRPr lang="en-US" sz="115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вопросы помогают успокоиться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несколько раз спрашивает, будет ли новый толчок, где теперь жить и когда вернутся вещи. За этими вопросами стоит желание предсказуемости и защиты. Когда взрослый отвечает спокойно и ясно, тревога постепенно снижается, а события становятся менее пугающими.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и подростки проживают пережитое через игру и рисунок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7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67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поддержке взрослого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Тихая, ровная речь помогает снизить напряжение. Ребенок быстрее успокаивается, когда взрослый говорит без резкости и не передает свою панику.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ребенок знал, где можно находиться спокойно, кто рядом и что делать при новой тревоге. Без этого страх держится дольше.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режим 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часы сна, еды, учебы и отдыха возвращают ощущение порядка. Предсказуемость помогает школьнику почувствовать, что жизнь снова становится управляемой.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правдивые объяснения лучше, чем молчание или страшные подробности. Они помогают понять ситуацию и уменьшают количество пугающих догадок.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Поддержка, объятие, совместное дело или просто внимание показывают, что ребенок не один. Такое отношение помогает пережить стресс и вернуть доверие.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поддержка после бедствия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логике восстановления: сначала безопасность, затем базовые нужды, потом общение и наблюдение.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ухудшать состояние после бедствия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тревожные новости и бесконечные разговоры о катастрофе не дают мозгу отдохнуть. Ребенок снова и снова возвращается к страху, поэтому напряжение растет и становится труднее спать, учиться и успокаиваться.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Недосып, голод и одиночество делают реакцию на стресс сильнее. Когда организму не хватает сил, даже обычные звуки и замечания окружающих могут восприниматься как угроза и вызывать слезы, раздражение или резкие ответы.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над страхом, упреки в слабости и запрет на выражение чувств мешают восстановлению. Ребенок начинает скрывать переживания, а это усиливает внутреннее напряжение и затрудняет разговор со взрослыми.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тяжело, когда вокруг нет ясных объяснений и ребенок не понимает, что будет дальше. Неопределенность поддерживает тревогу дольше, чем само событие, и мешает вернуться к обычному поведению.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требуют особого внимания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симптомов становится больше, а привычные способы успокоиться не помогают, нужна помощь взрослых.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нарастание признаков важнее их единичного появления: так видно, когда нужна консультация специалиста.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 материалам урока ОБЗР для 7 класса, 2025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место восстановления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знакомому расписанию дает опору: уроки, перемены и правила помогают ребенку снова почувствовать обычный ритм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замечают, кто быстрее устает, часто отвлекается, замыкается в себе или труднее общается. Это помогает вовремя поддержать школьника.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возвращение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атмосфера, посильные задания и отсутствие осуждения помогают включаться в учебу и восстанавливать уверенность шаг за шагом.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способы помочь себе в момент тревоги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которое возвращает спокойствие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страшно, можно медленно вдохнуть и так же медленно выдохнуть несколько раз. Такое простое действие помогает телу успокоиться, а мыслям — перестать кружиться вокруг одной тревожной картинки.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вместо перегрузки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шум, новости или разговоры о бедствии утомляют, полезно ненадолго отойти, выпить воды и заняться обычным делом. Короткий отдых снижает напряжение и дает мозгу время переключиться.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взрослому — это правильно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страх не проходит, важно сказать об этом близкому человеку, учителю или другому взрослому. Поддержка рядом помогает не оставаться один на один с тревогой и быстрее найти безопасное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8210" y="1151850"/>
            <a:ext cx="6054781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особенно нужна поддержка после бедствия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чаще всего переживает событие тяжелее и какая помощь им особенно важна.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потерь и меньше поддержки, тем выше риск тяжелой реакции; устойчивый режим и доверие взрослых снижают нагрузку.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ОБЗР для 7 класса; обобщение типичных факторов уязвимости, 2025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возможно, если рядом есть поддержка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бедствия тревога и необычное поведение — частая реакция на сильный стресс. Безопасность, забота, режим и помощь взрослых постепенно возвращают ребенку спокойствие и уверенность.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2026-05-20T23:46:35Z</dcterms:created>
  <dcterms:modified xsi:type="dcterms:W3CDTF">2026-05-20T23:46:35Z</dcterms:modified>
</cp:coreProperties>
</file>