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Causative: каузативная конструкция в английском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сказать, что действие организовано, разрешено или поручено другому?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каузатив нужен в 9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помогает говорить короче и точнее. Он часто встречается в темах про школу, быт и услуги, а также в переводе, выборе формы и составлении предложений.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1968" y="1424067"/>
            <a:ext cx="2793791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особенность каузатива: действие выполняет не сам субъект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организует субъект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каузативе подлежащее не выполняет действие лично, а добивается его выполнения через другого человека. Важно не «кто сделал», а «кто организовал результат».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задаёт глагол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и get показывают организацию действия, make — принуждение, let — разрешение, а help — помощь. Поэтому одна и та же ситуация может звучать по-разному.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короче обычного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часто заменяет длинное описание одним удобным оборотом. Вместо нескольких слов говорящий сразу передаёт нужный смысл: услугу, просьбу, разрешение или давление.
</a:t>
            </a:r>
            <a:endParaRPr lang="en-US" sz="104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правильно понять каузатив, нужно смотреть на ситуацию. Важно определить, это услуга, приказ, разрешение или поддержка, потому что от этого зависит выбор глагола.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структуры каузатива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какая форма используется и какой смысл она передаёт.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структур разная сила воздействия: от разрешения и помощи до принуждения.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каузативной конструкции.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 something done: заказ услуги или организация действия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have + object + past participle подчёркивает итог: говорящему важно, чтобы дело было сделано. Исполнитель может быть известен, но часто он неважен.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естественна, когда речь идёт об услугах: have my hair cut, have the car washed, have the laptop repaired. Такие примеры легко встретить в жизни.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личное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оборота не в том, что человек сам выполняет работу. Он организует её выполнение, поэтому каузатив звучит короче и точнее, чем обычное описание.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учеников 9 класса эта модель связана с понятными темами: парикмахерская, ремонт техники, проверка работы и другие бытовые случаи, где важен конечный результат.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каузатив встречается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жизненные сферы, где каузатив помогает говорить о результате действия.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повседневными услугами; школьные и медицинские ситуации встречаются реже, но тоже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Условное распределение по темам, составленное для наглядности презентации.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1525" y="3770967"/>
            <a:ext cx="603375" cy="4827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Get something done: более разговорный способ выразить результат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оттенок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get + object + past participle часто звучит естественнее в устной речи. Она подходит, когда важно показать, что действие удалось организовать и довести до результата.
</a:t>
            </a:r>
            <a:endParaRPr lang="en-US" sz="12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Успешный итог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get особенно удобна, если подчёркивается завершённость: get the homework checked, get the phone fixed, get a ticket booked. Смысл — дело получилось сделать.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ситуациях get помогает говорить о проверке, печати и исправлении работ. Такие примеры хорошо запоминаются, потому что связаны с обычной школьной жизнью.
</a:t>
            </a:r>
            <a:endParaRPr lang="en-US" sz="1277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без лишних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позволяет коротко сообщить о результате, не описывая весь процесс. Поэтому она часто встречается там, где важен не исполнитель, а завершённое действие.
</a:t>
            </a:r>
            <a:endParaRPr lang="en-US" sz="127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нужную каузативную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формы по смыслу действия и степени воздействия.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3450" y="3132916"/>
            <a:ext cx="4006800" cy="15768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Make somebody do something: значение принуждения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make + object + bare infinitive показывает, что человека заставляют что-то сделать. Это может быть строгий приказ, давление или жёсткое правило, а не добровольное решение.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частицы to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make используется инфинитив без to: make him do, make her apologize, make the class stay quiet. Эта грамматическая деталь особенно важна для школьных заданий.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контроль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оборота заметно сильнее, чем у have, get или help. В таких предложениях подчёркивается не организация действия, а необходимость подчиниться чужой воле.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somebody do something: разрешение и свобода действия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Разрешение без запрета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let + object + bare infinitive показывает, что человеку позволили что-то сделать. В центре смысла — свобода действия, а не контроль или давление.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часто встречается на уроках и в повседневном общении: let me use your pen, let them leave the classroom, let us play outside. Ситуации понятны и близки ученикам.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Мягче, чем make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выражает гораздо меньшую силу воздействия, чем make. Здесь никто не заставляет, а просто не мешает действовать, поэтому конструкция звучит спокойно и естественно.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разговорная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школьников let помогает коротко сказать о разрешении: let him answer first, let us start. Это удобная модель для диалогов и бытовых ситуаций.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25545"/>
            <a:ext cx="478655" cy="3829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52800" y="2004271"/>
            <a:ext cx="478654" cy="42547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1250" y="2025545"/>
            <a:ext cx="478654" cy="38292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help в каузативе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показывает, что человек не делает всё один, а получает поддержку. В фразах вроде help me carry the bag подчёркивается участие другого человека в результате действия.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допустимые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help можно использовать инфинитив без to или с to: help her finish the project и help her to finish the project. В учебных примерах чаще встречается более короткий вариант без to.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2552700"/>
            <a:ext cx="2276474" cy="171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конструкция звучит дружелюбно и естественно в разговоре. Она подходит, когда важно показать помощь, а не контроль, запрет или принуждение, поэтому часто встречается в школьных диалогах.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и на перемене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контрольной ученик может попросить учителя проверить работу или объяснить ошибку. В такой ситуации важен не тот, кто проверяет, а сам результат. Именно поэтому каузатив звучит короче и точнее обычного описания.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Гаджеты, которые нужно починить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часто говорят о телефоне, наушниках или ноутбуке, которые нужно отдать в ремонт. Здесь каузатив помогает описать услугу без лишних слов: главное, что вещь станет снова рабочей.
</a:t>
            </a:r>
            <a:endParaRPr lang="en-US" sz="965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в кружках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каузатив нужен, когда просят помочь с презентацией, убрать комнату или распечатать проект. В кружках и секциях он тоже полезен: можно попросить организовать занятие, записать на тренировку или подготовить материалы.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в повседневной жизни школьника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6901" y="1426907"/>
            <a:ext cx="5469022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смысл, но разные глаголы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значение одной ситуации в зависимости от каузативного глагола. Это помогает не смешивать организацию, разрешение, принуждение и 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Have, make, let и help описывают одну ситуацию по-разному: от нейтральной организации до давления или поддержки. Значение зависит от выбора глагола.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causative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предложения в каузативе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помогает увидеть, как меняется смысл без смены основной модели. В каждом типе предложения сохраняется каузативная идея, но меняется тон высказывания.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Утвердительная форма передаёт факт действия, отрицательная — запрет или отсутствие результата, вопросительная — уточнение. Грамматическая цель остаётся одной, но коммуникативная задача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темы causative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каузатива помогают описать ситуацию без длинных объяснений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этой теме достаточно запомнить четыре главные модели: have/get, make, let и help. Они позволяют быстро показать результат, разрешение, принуждение или поддержку.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causative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ошибиться в каузативе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ставьте to после make и let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make и let используется bare infinitive, то есть инфинитив без to. Ошибка особенно заметна в школьных переводах, где русская конструкция буквально переносится на английский язык.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формы have и get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have и get нужен past participle: have the bike repaired, get the homework checked. Нельзя заменять его обычным глаголом, иначе предложение теряет правильную каузативную форму.
</a:t>
            </a:r>
            <a:endParaRPr lang="en-US" sz="1050" dirty="0"/>
          </a:p>
        </p:txBody>
      </p:sp>
      <p:sp>
        <p:nvSpPr>
          <p:cNvPr id="11" name="Text 4"/>
          <p:cNvSpPr txBox="1"/>
          <p:nvPr/>
        </p:nvSpPr>
        <p:spPr>
          <a:xfrm>
            <a:off x="27056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определяйте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выбрать структуру, нужно понять, что именно выражается: организация, разрешение, принуждение или помощь. От этого зависит не только перевод, но и грамматическая модель.
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в коротких репликах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ремонте телефона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had my phone fixed yesterday. Эта фраза сразу показывает, что телефон отдали в ремонт и получили готовый результат, а не описывают сам процесс починки.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школьной работе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 got my project checked by the teacher. Здесь важно, что проект проверили успешно, а говорящий подчёркивает итог, а не то, кто именно и как это делал.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домашних правилах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dad made me tidy my room. Эта реплика звучит жёстче, потому что make передаёт давление или требование, а не простую просьбу.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разрешении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teacher let us finish early. В этом примере видно, что действие стало возможным благодаря разрешению, а не из-за помощи или принуждения.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поддержке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 friend helped me carry the books. Фраза показывает дружеское участие: действие выполняется не в одиночку, а с поддержкой другого человека.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Смысловой ряд: от свободы к контролю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помогает запомнить не только значения, но и эмоциональный оттенок каждой модели. Чем правее находится глагол, тем сильнее влияние на другого человека.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Let выражает свободу, help — поддержку, have/get — организацию результата, make — наибольшее давление. Такой порядок удобно использовать как опору для запоминания.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шкала по материалам темы causative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основным моделям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сверить форму и значение перед выполнением упражнения или переводом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модели своя грамматическая форма и свой смысл. Если запомнить эти пары, легче выбирать правильную конструкцию в речи и на письме.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 теме causative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 помогает говорить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Каузативная конструкция делает английскую речь короче и естественнее: она показывает, кто организует действие, кто помогает, кто разрешает и кто заставляет.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2026-05-31T11:53:26Z</dcterms:created>
  <dcterms:modified xsi:type="dcterms:W3CDTF">2026-05-31T11:53:26Z</dcterms:modified>
</cp:coreProperties>
</file>