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сообщества: ключевые понятия и структура темы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Совокупности видов, взаимодействующих в единой природной среде, и их основные свойства.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становление понятия «экологическое сообщество»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«экологическое сообщество» сформировалось на протяжении истории науки. В 1877 году Карл Мёбиус ввёл термин «биоценоз», описывая совокупность взаимосвязанных организмов на одной территории, устанавливая основы современной экологии.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сообщество: сущность и разнообразие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сообщество объединяет группы разных видов, сосуществующих и взаимодействующих в определённой среде, образуя единую биотическую систему.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могут служить леса, луга, болота или озёра, каждый из которых характеризуется уникальными связями и структурой видового состава.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сообщества формируют трофические уровни, где организмы связаны пищевыми цепями и сетями, поддерживая устойчивость экосистемы.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и временные особенности каждого сообщества определяют динамику его развития и адаптацию к окружающим условиям.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 формируют верхний ярус, кустарники — средний, а травы — нижний. Такая стратификация обеспечивает эффективное использование света и пространства, повышая устойчивость всей системы.
</a:t>
            </a:r>
            <a:endParaRPr lang="en-US" sz="964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 лесных сообществ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служат опылителями растений, а птицы контролируют численность насекомых, предотвращая их чрезмерное размножение и сохраняя баланс в биоценозе.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насекомых и птиц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популяции травоядных, предотвращая перенаселение и истощение растительности, что способствует стабильности и равновесию в сообществе.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травоядных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видов в образовании экологического сообщества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и взаимосвязь экосистемы и экологического сообщества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живые организмы и неживые компоненты среды — почву, воздух, воду и климатические условия, создавая единое целое.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сообщество — это биотическая составляющая экосистемы, объединяющая все популяции видов, проживающих на одной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лес как сообщество состоит из деревьев и животных, а как экосистема включает также почву, атмосферу и гидрологические условия.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встречаются сосны, берёзы, клёны, образующие многоярусную структуру вместе с кустарниками и травянистым покровом. Такая сложность способствует эффективному использованию ресурсов.
</a:t>
            </a:r>
            <a:endParaRPr lang="en-US" sz="712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населяют белки, кабаны, волки, совы и множество мелких насекомых, которые участвуют в пищевых цепях и поддерживают разнообразие экосистемы.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леса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мхи образуют подстилку и осуществляют разложение органического материала, возвращая питательные вещества в почву и участвуя в круговороте веществ.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и мхов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взаимосвязи в лесном сообществе
</a:t>
            </a:r>
            <a:endParaRPr lang="en-US" sz="3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трофические связи прудового сообщества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Прудовое сообщество базируется на продуцентах — ряске, камыше и тростнике, которые формируют органический материал в водной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пищевой сети относятся моллюски, раки и рыбы, а хищники, такие как цапля и щука, регулируют численность потребителей, поддерживая баланс в экосистеме.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8000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растений и животных насчитывается в хвойных лесах России, что обеспечивает их высокую устойчивость к изменениям природы.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Российского института экологии,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способствует стабильности и выживанию сообществ при разнообразных экологических изменениях.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видовой состав леса, пруда и поля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 численный состав основных видов растений и животных в трёх типах сообществ, подчёркивающий различия в их видовом разнообразии.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характеризуется наибольшим видовым разнообразием, что повышает его экологическую устойчивость в сравнении с прудом и полем.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2022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насыщенность: значение и примеры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Видовая насыщенность отражает количество видов на определённой площади, влияя на эффективность использования ресурсов и стабильность сообщества.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коралловые рифы содержат более 500 видов рыб, а лиственные леса — около 60–100 видов растений, что способствует устойчивости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особей по видам и возрасту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 отражает, как особи различных видов распределены по возрасту и полу в экосистеме. Например, в парках часто встречаются воробьи и голуби, в то время как леса населяют сосны и ели с их характерными животными.
</a:t>
            </a:r>
            <a:endParaRPr lang="en-US" sz="1254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разнообразия в поддержании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возрастных групп обеспечивает эффективную передачу генетической информации и помогает поддерживать устойчивость популяций, способствуя их адаптации к изменяющимся условиям среды.
</a:t>
            </a:r>
            <a:endParaRPr lang="en-US" sz="1277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структура: распределение и устойчивость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 сообщества: обмен энергии и веществ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пищевой сети прудового сообщества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специализация видов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— это набор условий и ресурсов, необходимых виду для существования и размножения в экосистеме. Она определяет роль вида в сообществе.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лиса занимает нишу хищника, контролируя численность мелких животных, заяц — травоядного, потребляя растения, а дятел — насекомоядного, добывая насекомых из коры.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видов снижает конкуренцию между ними за ресурсы, способствует гармоничному сосуществованию и поддерживает стабильность сообщества.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между видами: примеры и значение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включают конкуренцию, когда виды борются за ресурсы, например сосна и берёза конкурируют за свет. Хищничество, как сова охотится на мышь, регулируя численность добычи.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объединяет виды для взаимной выгоды, например лишайники — грибы и водоросли. Паразитизм характерен для ленточных червей у рыб, влияя на здоровье хозяина и динамику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сукцессии в развитии экосистемы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сукцессии на пустыре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механизмы саморегуляции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 проявляется в их способности быстро восстанавливаться после нарушений, например луговые растения быстро обновляются после скашивания.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экосистемы более уязвимы к вырубкам из-за длительного восстановления и сложных взаимосвязей между видами.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осуществляется через восполнение утраченных видов и перераспределение ресурсов среди оставшихся организментах.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устойчивости зависит от биоразнообразия и наличия запасных звеньев в пищевой сети, позволяющих сообществу адаптироваться к изменениям.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экологические сообщества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и сельское хозяйство изменяют естественные экосистемы, сокращая обширные природные территории. Это ведёт к фрагментации и потере местообитаний для многих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природных ландшафтов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отходов и пестициды негативно влияют на здоровье организмов, приводят к снижению численности, например уменьшению популяций пчёл, что затрагивает опыление культурных растений.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последствия для биоразнообразия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сохранения и восстановления сообществ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охрана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существует свыше 100 заповедников и национальных парков, где экосистемы охраняются и поддерживаются в естественном состоянии. Это важнейший способ сохранения биоразнообразия.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и просветительские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реализуются проекты по лесовосстановлению и возрождению болот, а также кампании по борьбе с браконьерством и экологическим просвещением населения.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экологических сообществ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сообществ помогает понять взаимосвязи между организмами и их роль в природе, что важно для сохранения баланса в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сообщества, такие как Амазонский лес или Великий Барьерный риф, являются резервуарами биологического разнообразия и климатическими регуляторами Земли.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обеспечивают научную базу для принятия решений в области охраны окружающей среды и устойчивого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Экосообщества: вызовы и перспективы сохранения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сообщества играют ключевую роль в поддержании биосферы. Их сохранение требует совместных усилий науки, общества и власти для защиты природы и устойчивого будущего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2026-05-10T08:25:11Z</dcterms:created>
  <dcterms:modified xsi:type="dcterms:W3CDTF">2026-05-10T08:25:11Z</dcterms:modified>
</cp:coreProperties>
</file>