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Восток встретил Европу: традиции, власть и борьба за океаны.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общества Востока и начало европейской колонизации
</a:t>
            </a:r>
            <a:endParaRPr lang="en-US" sz="2355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узнаем, как жили общества Востока, почему они менялись медленно и как европейские путешествия открыли путь к колониям, новым торговым маршрутам и изменениям в судьбах целых регионов.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традиционное общество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39413" y="1674750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играли земледелие, ручной труд и ремесло. Большинство людей жило в деревнях, а привычный уклад сохранялся поколениями почти без заметных перемен.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39450" y="2506614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обычаев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человека определяли старшие, семейные правила и местные традиции. То, что считалось правильным, передавалось через обычаи, а не через быстрые изменения и новшества.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39400" y="3348023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 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помогала объяснять устройство мира и поддерживала авторитет правителя. Люди обычно подчинялись установленному порядку, считая его естественной частью жизни общества.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839450" y="4189448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Принадлежность к группе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ощущал себя частью сословия, касты или общины. Это влияло на его занятия, круг общения, обязанности и даже на выбор будущей семьи.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в эпоху Великих Моголов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8975" y="1651475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держава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XVI–XVII веках значительная часть Индии входила в империю Великих Моголов. Её центрами были Дели и Агра, где сосредоточивались дворцы, рынки, мечети и мастерские.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724630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Кастовый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Индийское общество было разделено на касты. Они определяли профессию человека, его круг общения и правила брака, поэтому социальные границы оставались очень жёсткими.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610292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и ремёсла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славилась хлопчатобумажными тканями, пряностями и ювелирными изделиями. Эти товары высоко ценились далеко за пределами страны и активно продавались на рынках.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495966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 миром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велась и по суше, и по морю. Через индийские порты проходили купцы из разных стран, а это усиливало значение Индии в международной торговле.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традиционных обществ Востока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регионах сохранялись сильная власть, традиционный уклад и значительная роль земледелия, но устройство общества и управление отличались.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заключалось в силе традиций, а различия — в религии, социальной иерархии и способах управления.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истории Востока, XV–XVII века
</a:t>
            </a:r>
            <a:endParaRPr lang="en-US" sz="6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император, чиновники и земледелие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910121" y="1664545"/>
            <a:ext cx="17919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Священная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 император считался верховным правителем, чья власть имела почти священный характер. Такой порядок укреплял единое государство и подчинение всех земель центру.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3053048" y="2417968"/>
            <a:ext cx="17865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Экзамены для чиновников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страной осуществляли чиновники. Их отбирали через экзамены по конфуцианским книгам, поэтому образованность и знание традиций очень ценились.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466296" y="991693"/>
            <a:ext cx="17895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Земледельческая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занятием населения было земледелие, особенно выращивание риса. Кроме того, развивались шелководство и ремёсла, которые приносили стране богатство и славу.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577028" y="3828686"/>
            <a:ext cx="17724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 стена стала символом силы государства. Она напоминала не только о защите от кочевников, но и о могуществе императорской власти.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579045" y="2404657"/>
            <a:ext cx="17895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располагал каналами, дорогами и чёткой административной системой. Это помогало собирать налоги, перевозить товары и управлять огромной территорией.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сёгун, самураи и порядок воинов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9525" y="1652450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в Японии сохранял высокий престиж, но реальная власть часто принадлежала сёгуну. Он возглавлял военное правительство и опирался на силу оружия.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839525" y="2489595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Самурайское сословие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Самураи составляли военное сословие и служили своим господам-даймё. Их жизнь строилась вокруг верности, службы и готовности защищать своего сюзерена.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839538" y="3326729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Кодекс бусидо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Бусидо закреплял нормы поведения воина: долг, дисциплину, мужество и преданность. Эти качества считались важнее личной выгоды и удобства.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839525" y="4166383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 люди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населения занималось земледелием, прежде всего рисоводством. Поэтому японское общество оставалось строго иерархическим, а сельская жизнь играла главную роль.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морские открытия XV–XVI веков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экспедиции постепенно расширяли представления европейцев о мире и открывали путь к новым рынкам, богатствам и морским маршрутам.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продвигались путешествия, тем увереннее Европа включалась в океанскую торговлю и колонизацию.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великих географических открытий, XV–XVI века
</a:t>
            </a:r>
            <a:endParaRPr lang="en-US" sz="6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37422"/>
            <a:ext cx="249000" cy="221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37399"/>
            <a:ext cx="249000" cy="2213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23565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49758" y="2431590"/>
            <a:ext cx="220500" cy="252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Португалия и первые опорные пункты в Азии и Африке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опорные пункты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Португальцы первыми создали сеть укреплённых портов и факторий на побережьях Африки, Индии и Юго-Восточной Азии, чтобы держать под контролем пути торговли.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Гоа и Малакка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важнейших пунктов были Гоа и Малакка. Эти центры помогали контролировать движение кораблей, хранить товары и укреплять влияние Португалии в регионе.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пряностями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целью был контроль над перцем, гвоздикой и мускатным орехом. Эти товары приносили огромную прибыль, потому что в Европе были редкими и очень дорогими.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силы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Португальские корабли, артиллерия и крепости давали им преимущество в прибрежных районах. Это позволяло удерживать порты и защищать торговые интересы силой.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европейцы создавали колониальные владения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европейских держав в XV–XVII веках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Испанская колонизация Америки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1492 — открытие новых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плавания Колумба Испания получила доступ к огромным территориям в Америке и начала их освоение, рассматривая новые земли как источник богатства и влияния.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 век — завоевания конкистадоров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Испанские отряды покорили государства ацтеков и инков, используя огнестрельное оружие, лошадей и союзы с противниками местных правителей.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XVI–XVII века — колониальная эксплуатация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колоний в Европу вывозили золото, серебро, сахар и другие товары, а коренное население сокращалось из-за войн, принудительного труда и эпидемий.
</a:t>
            </a:r>
            <a:endParaRPr lang="en-US" sz="114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европейцы добились успеха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державы действовали не поодиночке: они вкладывали средства в экспедиции, укрепляли порты и быстро превращали успех в постоянный контроль над торговыми путями.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сыграли прибыль и сила оружия: они помогали захватывать рынки, удерживать порты и расширять влияние.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«Традиционные общества Востока. Начало европейской колонизации»
</a:t>
            </a:r>
            <a:endParaRPr lang="en-US" sz="6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дорога пряностей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океан связывал берега Аравии, Индии и Восточной Африки с островами Юго-Восточной Азии. По этим путям шли перец, корица и мускатный орех — товары, за которые в портах платили особенно дорого.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разных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здесь не зависела от одного государства: на рынках встречались арабские, индийские, персидские и китайские купцы. Они обменивали ткани, фарфор, драгоценности и продукты из тропических земель, создавая оживлённую сеть связей.
</a:t>
            </a:r>
            <a:endParaRPr lang="en-US" sz="982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сюда пришла Европа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европейцев этот океан был не только рынком, но и воротами к богатству. Поэтому они стремились не просто покупать товары, а контролировать порты, проходы и морские маршруты, чтобы управлять самой торговлей.
</a:t>
            </a:r>
            <a:endParaRPr lang="en-US" sz="105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океан в эпоху до европейского господства
</a:t>
            </a:r>
            <a:endParaRPr lang="en-US" sz="20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24171" y="950175"/>
            <a:ext cx="6495659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Товары, которые особенно ценили европейцы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товары приносили наибольшую прибыль и чаще всего становились причиной захвата торговых путей и колоний.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«Начало европейской колонизации»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выгоду давали пряности и драгоценные металлы: именно за них шла самая жёсткая борьба между европейскими державами.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колонизация изменила жизнь народов Востока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8975" y="1651475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усилилась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государства всё сильнее зависели от европейских кораблей, оружия и торговли. Это ограничивало их самостоятельность и делало внешнее давление особенно заметным.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724630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Менялись города и порты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прибрежных районах появлялись фактории, укрепления и склады. Старые торговые центры теряли значение, если контроль над морскими путями переходил к европейцам.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610292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перестраивалось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Налоги, цены и направления торговли менялись в пользу колонизаторов. Ремесленникам и земледельцам приходилось подстраиваться под новые правила, часто невыгодные для них.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495966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Богатства уходили наружу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прибыли и ценных товаров вывозилась в Европу. В результате местное население нередко получало меньше выгод, чем европейские купцы и власти.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747" y="723075"/>
            <a:ext cx="4217606" cy="4420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против сильного врага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правители нередко объединялись друг с другом, чтобы не допустить быстрого захвата своих земель. Такие союзы могли временно остановить продвижение европейцев и изменить ход борьбы.
</a:t>
            </a:r>
            <a:endParaRPr lang="en-US" sz="816" dirty="0"/>
          </a:p>
        </p:txBody>
      </p:sp>
      <p:sp>
        <p:nvSpPr>
          <p:cNvPr id="13" name="Text 2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Восстания и войны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поднимало вооружённые выступления, защищая свои земли, города и порты. Даже при поражении сопротивление показывало, что колонизация не была лёгкой и бескровной.
</a:t>
            </a:r>
            <a:endParaRPr lang="en-US" sz="827" dirty="0"/>
          </a:p>
        </p:txBody>
      </p:sp>
      <p:sp>
        <p:nvSpPr>
          <p:cNvPr id="14" name="Text 3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противостояние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2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борьбы захват территорий иногда затягивался на десятилетия. Европейцам приходилось строить крепости, содержать гарнизоны и постоянно укреплять власть на новых землях.
</a:t>
            </a:r>
            <a:endParaRPr lang="en-US" sz="823" dirty="0"/>
          </a:p>
        </p:txBody>
      </p:sp>
      <p:sp>
        <p:nvSpPr>
          <p:cNvPr id="15" name="Text 4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соперничества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государства старались играть на вражде между Португалией, Испанией, Голландией и Англией. Это помогало сдерживать одну державу с помощью другой и сохранять часть самостоятельности.
</a:t>
            </a:r>
            <a:endParaRPr lang="en-US" sz="816" dirty="0"/>
          </a:p>
        </p:txBody>
      </p:sp>
      <p:sp>
        <p:nvSpPr>
          <p:cNvPr id="16" name="Text 5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колонизаторам
</a:t>
            </a:r>
            <a:endParaRPr lang="en-US" sz="22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традиционного порядка к колониальной системе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европейское проникновение постепенно меняло хозяйство и власть в странах Востока.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течение этих веков привычки, религия и власть продолжали определять жизнь большинства людей, поэтому новые идеи и технологии распространялись очень медленно.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XV–XVII века
</a:t>
            </a:r>
            <a:endParaRPr lang="en-US" sz="6441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 столетия традиционный уклад сохранялся особенно устойчиво.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«Традиционные общества Востока»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начала европейской колонизации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Колонизация по-разному повлияла на Европу, страны Востока, коренные народы и мировую торговлю.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укрепила своё влияние, а страны Востока и коренные народы понесли тяжёлые потери; при этом мировая торговля стала по-настоящему океанской.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«Начало европейской колонизации»
</a:t>
            </a:r>
            <a:endParaRPr lang="en-US" sz="6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Востока и начало колониальной эпохи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общества Востока жили по устойчивым правилам, а европейская колонизация принесла в мир новые торговые пути, борьбу за богатства и перемены, которые надолго изменили судьбы целых континентов.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2026-06-02T07:41:05Z</dcterms:created>
  <dcterms:modified xsi:type="dcterms:W3CDTF">2026-06-02T07:41:05Z</dcterms:modified>
</cp:coreProperties>
</file>