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футуризм: поэт, эпоха, революция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футуризм: как поэзия изменила язык эпохи.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вырос из чувства исторического перелома: города росли, техника ускоряла жизнь, а старые художественные нормы казались молодым авторам слишком медленными, условными и чужими современности.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футуризм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в 1893 году в Багдати, в Грузии, и рано оказался в среде политической борьбы, что сделало его мировосприятие особенно острым и конфликтным.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 году он вступил в РСДРП и был арестован; этот опыт усилил интерес к общественной теме и к речи, которая должна воздействовать на людей напрямую.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Московском училище живописи, ваяния и зодчества познакомила его с авангардом и закрепила стремление экспериментировать со словом, ритмом и публичным чтением.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Маяковского: путь к авангарду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футуризм не был единым течением: наиболее заметной его ветвью стал кубофутуризм, в котором художественная форма понималась как поле смелого эксперимента.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«Гилеи» объединились Хлебников, Крученых, Давид и Владимир Бурлюки, а затем и Маяковский, что придало движению мощный творческий импульс.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участников группы слово было не готовым знаком, а материалом, который можно ломать, перестраивать и соединять по новым законам.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цель состояла в создании искусства будущего, противопоставленного литературе прошлого, академической норме и привычному вкусу читателя.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Кубофутуризм и группа «Гилея»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превращали внешний вид и поведение в художественный жест: жёлтая кофта, резкая пластика и громкий голос делали Маяковского фигурой публичного вызова.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Скандальность не была случайной эпатажной выходкой: она подчёркивала разрыв с образом «тихого» поэта и показывала, что новое искусство должно заявлять о себе открыто и резко.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футуриста: скандал как часть программы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Маяковского строятся на прямом обращении к читателю и резкой 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мотивы протеста, городской среды и любовного надлома; именно они формируют его ранний поэтический голос.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ранних стихотворений «Нате!», «А вы могли бы?», «Послушайте!», «Вам!».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ранней поэзии Маяковского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«Лесенка» и резкие переносы управляют чтением: строка у Маяковского не просто фиксирует мысль, а задаёт ударение, паузу и эмоциональный нажим.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использует неологизмы, разговорную лексику, звукопись и гиперболу, благодаря чему стих звучит ярко, напряжённо и очень современно.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часто намеренно разрывается: фраза обрывается, смещается или строится так, чтобы читатель ощущал ритмический толчок, а не плавное повествование.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стихотворение становится одновременно речью, сценическим монологом и агитационным высказыванием, рассчитанным на сильный отклик аудитории.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язык: разлом строки и ритма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6225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внутри футуризма существовали разные художественные стратегии: от языкового эксперимента до социальной поэзии.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выделяется соединением формального новаторства с гражданской интонацией, тогда как Хлебников и Крученых сильнее смещены в сторону чистого эксперимента.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поэтики Маяковского, Хлебникова и Крученых по программным текстам и ранним произведениям.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Маяковский, Хлебников и Крученых: разные способы футуризма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работали не только стихами, но и манифестами: их программные тексты должны были вызвать спор, а не просто объяснить позицию.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громкой стала «Пощёчина общественному вкусу» 1912 года, где отвергались привычные литературные авторитеты и утверждалось право на разрыв с традицией.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эта полемика означала борьбу за новый поэтический язык и за право молодого поколения говорить от своего имени, без оглядки на канон.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Манифесты футуризма и литературная полемика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Футуристический текст: от замысла к воздействию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создания раннего текста Маяковского и других футуристов.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драма как исходная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из личной боли, которая быстро перерастает в общий протест. Любовное переживание здесь не частное чувство, а повод для резкого разговора с эпохой.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Поэт-пророк и отрицание старой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четырёх частях поэмы Маяковский соединяет исповедь, насмешку и философский вызов. Его герой говорит от имени человека, который не принимает старый мир и требует его переустройства.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бунт и разлом старого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чувство почти всегда связано с болью, ревностью или невозможностью взаимности. Герой говорит предельно открыто, словно пытается удержать то, что уже уходит.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этих текстах не случайная эмоция, а устойчивое состояние героя. Оно подчёркивает масштаб его переживания и делает личную лирику особенно напряжённой и искренней.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тема у Маяковского звучит на фоне города, шума и внутреннего напряжения. Поэтому даже нежность у него часто приобретает резкую, почти обнажённую интонацию.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одиночество в лирике Маяковского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поэт всё чаще обращается к публичной речи и жанрам, рассчитанным на широкую аудиторию.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творчество смещает центр тяжести от личного переживания к гражданскому и политическому высказыванию.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Маяковского 1910–1920-х годов на основе литературоведческого анализа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тем в творчестве Маяковского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Маяковский понимает поэзию как действие, а не только как переживание. Стих становится способом участвовать в общественной жизни и говорить с массой.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пишет агитационные тексты, сатиру и плакаты, работая в разных жанрах одновременно. Это расширяет границы поэзии и сближает её с политической коммуникацией.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новая эпоха требует нового автора: не созерцателя, а гражданина и организатора слова. Так футуризм получает практическое и историческое продолжение.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и новая роль поэта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4335" y="3304813"/>
            <a:ext cx="312955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быстро реагировали на события и передавали политическое сообщение в форме, понятной самым разным читателям.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слова и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соединял стих, рисунок и композицию кадра, превращая плакат в цельное художественное высказывание.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Лозунговая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повторы и предельная краткость создавали эффект прямого обращения, который легко запоминался и пересказывался.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острые формулы высмеивали врага, привычку или бюрократическую инерцию, делая критику выразительной и действенной.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«Окна РОСТА» особенно важными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370" y="2755985"/>
            <a:ext cx="305926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Маяковского; хронология и темы по общепринятому литературоведческому описанию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Маяковского и их значение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художественные задачи поэта от раннего бунта к масштабному разговору об эпохе.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концентрируются на личном протесте, поздние — на историческом масштабе и роли поэта в новой культуре.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дробил строку так, чтобы движение взгляда совпадало с паузой и смысловым ударением. Благодаря этому стихотворение читалось почти как сценическая речь.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Шрифт, расположение слов и длина строки становились частью содержания. Визуальная форма у Маяковского не украшала текст, а помогала передать интонацию и напряжение.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Плакатность его поэзии сближала её с афишей и уличным объявлением. Это делало стих заметным в городской среде и усиливало воздействие на читателя.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выразительность превращала страницу в самостоятельное пространство смысла. Читатель видел ритм ещё до того, как начинал вслух произносить текст.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как новатор визуальной формы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повлиял не только на поэзию, но и на театр, плакат, дизайн и рекламу. Он показал, что искусство может говорить языком города и современного ритма.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стал символом поэта, который умеет соединять эксперимент с общественной энергией. Его пример важен для понимания того, как литература входит в массовую культуру.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строка, интонация и визуальная смелость остаются узнаваемыми и сегодня. Именно поэтому Маяковский воспринимается не как музейная фигура, а как живой культурный ориентир.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футуризма в культуре XX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поэмы «Облако в штанах» показывают, как личная драма превращается у поэта в разговор о времени и мире.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Маяковский, «Облако в штанах»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Четырёхчастная композиция поэмы помогает увидеть, как Маяковский соединяет исповедь, бунт и историческое обобщение в одном тексте.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поэт, который изменил язык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сделал футуризм не просто авангардным опытом, а способом говорить о мире заново. Он изменил стих, интонацию и образ поэта, оставив культурное наследие, которое по-прежнему работает.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2026-05-23T20:05:51Z</dcterms:created>
  <dcterms:modified xsi:type="dcterms:W3CDTF">2026-05-23T20:05:51Z</dcterms:modified>
</cp:coreProperties>
</file>