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основные формы изменчивости и генотипическая изменчивость
</a:t>
            </a:r>
            <a:endParaRPr lang="en-US" sz="2034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обеспечивает разнообразие и адаптацию организмов, включая наследственную и модификационную формы.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– ключ к биологическому разнообразию
</a:t>
            </a:r>
            <a:endParaRPr lang="en-US" sz="2254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позволяет организмам приобретать новые признаки, обеспечивая адаптацию и выживание. Ж.-Б. Ламарк впервые выделил важность этого процесса в биологии.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является основой естественного отбора, эволюции и формирования новых видов в природе.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способствует выживанию в меняющихся условиях среды посредством появления новых свойств и адаптивных изменений.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– способность организмов приобретать признаки, отличающиеся от родительских, создавая разнообразие внутри вида.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изменчивости: определение и значение
</a:t>
            </a:r>
            <a:endParaRPr lang="en-US" sz="22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изменчивости: классификация форм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две формы изменчивости: модификационная, вызванная окружением и не наследуемая, и генотипическая, связанная с изменениями в наследственном материале.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отличаются по происхождению, наследуемости и обратимости изменений, что существенно для понимания биологических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77206"/>
            <a:ext cx="4646100" cy="2562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признаки, отличающие две формы изменчивости: причины, наследование, обратимость и примеры.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модификационной и генотипической изменчивости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генотипическая изменчивость передается потомству и играет роль в наследственности.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изменчивость возникает под воздействием окружающей среды и не передаётся потомству, проявляясь в изменениях признаков у организмов.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обратима: например, рост растений зависит от освещённости, а при изменении условий растения возвращаются к исходному состоянию.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потемнение кожи у человека на солнце и утолщение меха у животных зимой для защиты.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изменчивость: особенности и примеры
</a:t>
            </a:r>
            <a:endParaRPr lang="en-US" sz="18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генотипической изменчивости являются изменения в ДНК и хромосомах, включая мутации и рекомбинации.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спонтанно или под воздействием внешних факторов, изменяя генетический материал в клетках.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полового размножения способствуют появлению новых комбинаций генов у потомков, повышая разнообразие.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изменчивость передаётся по наследству и обеспечивает появление новых признаков, важных для эволюции видов.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изменчивость: причины и результат
</a:t>
            </a:r>
            <a:endParaRPr lang="en-US" sz="20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и структура генотипа
</a:t>
            </a:r>
            <a:endParaRPr lang="en-US" sz="214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представляет собой полный набор генов, которые находятся на хромосомах и определяют наследственные признаки организма.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структуре или числе хромосом, такие как делеции или дупликации, могут приводить к появлению новых свойств и разнообразию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школьных лабораторных исследований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проявления генотипической изменчивости
</a:t>
            </a:r>
            <a:endParaRPr lang="en-US" sz="177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разнообразие фенотипов у мышей, проходящих половое размножение с доминантными и рецессивными генами.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вариативность объясняет генетическое разнообразие потомства и подтверждает роль генотипической изменчивости.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генные (точечные изменения в одном гене), хромосомные (перестройки участков) и геномные (изменение числа хромосом).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генотипической изменчивости
</a:t>
            </a:r>
            <a:endParaRPr lang="en-US" sz="2034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вызываются факторами, такими как излучение, химические вещества и ошибки при копировании ДНК во время деления клеток.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мутаций включают серповидноклеточную анемию и наследование разных цветов глаз, что влияет на признаки у потомков.
</a:t>
            </a:r>
            <a:endParaRPr lang="en-US" sz="11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мутаций для природы и человека
</a:t>
            </a:r>
            <a:endParaRPr lang="en-US" sz="2559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эволюции и 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зачастую вызывают вредные изменения, но иногда дают организму новые полезные свойства. Эти положительные изменения закрепляются в популяциях, способствуя разнообразию и адаптации видов в природе.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наследственные заболевания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вызывают заболевания, например, альбинизм, связанный с отсутствием пигментации кожи и глаз. Однако мутации также активно используются селекционерами при выведении новых сортов растений и пород животных.
</a:t>
            </a:r>
            <a:endParaRPr lang="en-US" sz="15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хромосом в процессе мейоза обеспечивает случайное распределение наследственного материала между клетками, создавая уникальные генотипы.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изменчивость: механизмы формирования
</a:t>
            </a:r>
            <a:endParaRPr lang="en-US" sz="1887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позволяет обмениваться участками ДНК между гомологичными хромосомами, усиливая генетическое разнообразие в потомстве.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сочетание гамет при оплодотворении приводит к формированию уникальных комбинаций генов у каждого нового организма.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механизмы вместе обеспечивают значительное увеличение генетической вариативности в популяции, что важно для приспособления видов к условиям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процесса комбинативной изменчивости
</a:t>
            </a:r>
            <a:endParaRPr lang="en-US" sz="223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основы генетики и полового размножения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генотипической изменчивости в природе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у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собаки одного вида можно встретить множество расцветок шерсти: золотистый, черный, пятнистый. Это результат генотипической изменчивости, обусловленной различиями в генных комбинациях.
</a:t>
            </a:r>
            <a:endParaRPr lang="en-US" sz="1390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отпечатки пальцев у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имеет уникальные узоры отпечатков пальцев, что связано с генотипической изменчивостью, влияющей на развитие кожных покровов, несмотря на близкое родство.
</a:t>
            </a:r>
            <a:endParaRPr lang="en-US" sz="1278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отличия сортов яблок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сорта яблок существенно отличаются по вкусу и цвету, что обусловлено наследуемой генотипической изменчивостью, влияющей на химический состав плодов и их свойства.
</a:t>
            </a:r>
            <a:endParaRPr lang="en-US" sz="13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накапливаются благоприятные мутации и комбинации генов, что ведёт к образованию новых видов и эволюционному прогрессу.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распространению наиболее успешных генотипов, подтверждая их адаптивное преимущество в конкретных условиях.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создаёт разнообразие признаков, позволяющее особям лучше приспосабливаться к окружающей среде и выживать.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как основа эволюции
</a:t>
            </a:r>
            <a:endParaRPr lang="en-US" sz="21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771974"/>
            <a:ext cx="4646100" cy="17354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источник, результат, наследуемость и значение для эволюции каждой формы изменчивости.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общей 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мутационной и комбинативной изменчивости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изменчивости важны: мутации вводят новые вариации, комбинативная изменчивость перемешивает гены, усиливая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вызвана мутацией гена, что ведет к нарушению обмена веществ и требует ранней диагностики для предупреждения осложнений.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заболевание, связанное с нарушением свертываемости крови, выявляется посредством генетического тестирования.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 обуславливается мутацией в гене гемоглобина, вызывая деформацию эритроцитов и различные клинические проявления.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Альбинизм проявляется отсутствием пигментации и связан с наследуемыми изменениями в генах, влияющими на синтез меланина.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изменчивость и наследственные заболевания
</a:t>
            </a:r>
            <a:endParaRPr lang="en-US" sz="1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генотипической изменчивости в биотехнологиях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сортов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изменчивости генотипа биотехнологи создают сорта новых растений, устойчивых к вредителям и неблагоприятным условиям, повышая урожайность и качество продукции.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 применяются для производства лекарств и вакцин, где в организм внедряются определённые гены, обеспечивающие необходимые свойства и эффективность препаратов.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новых пород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генотипической изменчивости позволяет выводить породы животных с улучшенными характеристиками — например, повышенной продуктивностью или устойчивостью к болезням.
</a:t>
            </a:r>
            <a:endParaRPr lang="en-US" sz="13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изучение изменчивости помогает выявлять и предупреждать наследственные болезни, улучшая диагностику и лечение пациентов.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знание изменчивости необходимо для селекции новых сортов и пород с целевыми полезными свойствами и повышенной адаптацией.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биотехнологии изучение генотипической изменчивости способствует созданию инновационных продуктов и технологий для решения практических задач.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Прикладное значение изучения генотипической изменчивости
</a:t>
            </a:r>
            <a:endParaRPr lang="en-US" sz="17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изменчивости в жизни и науке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ключевой фактор биологического разнообразия и эволюции, необходимый для адаптации и развития видов, а также для применения в медицине, сельском хозяйстве и биотехнологиях.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2026-05-09T04:40:42Z</dcterms:created>
  <dcterms:modified xsi:type="dcterms:W3CDTF">2026-05-09T04:40:42Z</dcterms:modified>
</cp:coreProperties>
</file>