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Считать, сравнивать и замечать порядок — легко, если рядом математика.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математика в 1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знакомятся с числами, учатся считать предметы по порядку и отвечать на вопрос «сколько?». Потом появляются знаки +, −, = и простые фигуры, которые помогают решать первые задачи.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счёте каждое число называют один раз, а каждому предмету делают отдельный шаг. Последнее названное число показывает, сколько всего предметов получилось.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считать карандаши, кубики, яблоки, пуговицы и игрушки. Главное — не перескакивать и не забывать ни один предмет.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от 1 до 10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— это не одно и то же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показывает, сколько предметов перед нами. Оно отвечает на вопрос «сколько?», даже если предметы стоят вразброс.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— это знак, которым число записывают. Например, число 10 записывается двумя цифрами: 1 и 0.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цифра может встречаться в разных числах. Цифра 1 есть и в 1, и в 10, и в 11 — вот такой помощник!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0988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числа есть сосед слева и сосед справа. Если знать соседей, проще понять, какое число идёт раньше, а какое — позже.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1664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6 соседями будут 5 и 7, а у 9 — 8 и 10. Числовой ряд помогает не путаться и уверенно двигаться по нему.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число можно собрать из двух меньших. Так оно как будто складывается из маленьких деталей, как кубики в любимой постройке.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 — это 2 и 3, 1 и 4, 0 и 5. Вариантов несколько, и все они верные.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состава числа помогает быстрее складывать и вычитать. Тогда не нужно каждый раз пересчитывать все предметы с самого начала.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 удобно в устном счёте. Мозг работает быстрее, а тетрадь остаётся аккуратной — почти как после школьного волшебства.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как объединение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показывает, что предметы собираются вместе в одну группу. Если к двум карандашам добавить ещё один, получится три — и это уже пример на сложение.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плюс говорит о прибавлении, а знак равно показывает результат. Запись 2 + 1 = 3 читается просто: стало три предмета.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как убирание или разъединение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показывает, что часть предметов убрали или они разошлись по разным местам. После изменения нужно узнать, сколько осталось.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4 − 1 = 3 означает: было четыре предмета, один убрали, и осталось три. Здесь знак минус подсказывает, что число стало меньше.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действия встречаются и в жизни. Съели одно яблоко, ушёл один друг, отдали одну фишку — и сразу нужен пример на вычитание.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решению простой задачи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читает задачу: сначала находит данное, потом вопрос, затем выбирает действие и записывает ответ.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групп: больше, меньше, поровну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группы рядом, их легко сравнить по количеству предметов. Если яблок в одной кучке больше, чем в другой, сразу видно, где чисел больше, а где меньше.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одинаково, говорят «поровну». Это удобный способ быстро проверить результат без долгих вычислений — почти как честный счёт в игре.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0 до 20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показывает, какое число идёт раньше и какое — позже. Если знать порядок, легче не путаться и быстро находить соседей числа.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тоже занимает своё место в ряду. Он означает, что предметов нет, но всё равно остаётся настоящим числом и нужен для счёта.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9 в ряду всегда стоит 10, потому что дальше начинаются двузначные числа. Это важный шаг, который помогает уверенно считать дальше без остановки.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 идёт 20, и этим заканчивается ряд чисел, изучаемый в 1 классе. Чем лучше ребёнок знает порядок, тем легче ему решать задачи.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5" y="2208985"/>
            <a:ext cx="2533649" cy="1719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9005" y="2208985"/>
            <a:ext cx="2533649" cy="17196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065" y="2208985"/>
            <a:ext cx="2533649" cy="17196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01125" y="2208985"/>
            <a:ext cx="2533649" cy="17196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8263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следы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легко узнать в мяче, солнце и колесе. У него нет углов, поэтому он выглядит мягко и ровно. Если внимательно смотреть вокруг, круглые предметы встречаются чаще, чем кажется на первый взгляд.
</a:t>
            </a:r>
            <a:endParaRPr lang="en-US" sz="1303" dirty="0"/>
          </a:p>
        </p:txBody>
      </p:sp>
      <p:sp>
        <p:nvSpPr>
          <p:cNvPr id="14" name="Text 2"/>
          <p:cNvSpPr txBox="1"/>
          <p:nvPr/>
        </p:nvSpPr>
        <p:spPr>
          <a:xfrm>
            <a:off x="360000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и прямоугольные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можно заметить в плитке, окошке или на листке с клетками. Прямоугольник похож на книгу, тетрадь и экран. Такие фигуры удобно сравнивать, потому что у них есть стороны и углы.
</a:t>
            </a:r>
            <a:endParaRPr lang="en-US" sz="1241" dirty="0"/>
          </a:p>
        </p:txBody>
      </p:sp>
      <p:sp>
        <p:nvSpPr>
          <p:cNvPr id="15" name="Text 3"/>
          <p:cNvSpPr txBox="1"/>
          <p:nvPr/>
        </p:nvSpPr>
        <p:spPr>
          <a:xfrm>
            <a:off x="636606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напоминает крышу домика, флажок или дорожный знак. У него три стороны и три угла, поэтому его легко отличить от других фигур. Он будто любит показывать, куда ведёт путь.
</a:t>
            </a:r>
            <a:endParaRPr lang="en-US" sz="1341" dirty="0"/>
          </a:p>
        </p:txBody>
      </p:sp>
      <p:sp>
        <p:nvSpPr>
          <p:cNvPr id="16" name="Text 4"/>
          <p:cNvSpPr txBox="1"/>
          <p:nvPr/>
        </p:nvSpPr>
        <p:spPr>
          <a:xfrm>
            <a:off x="91321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учат смотреть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форму предмета, ему проще описать его точно и без путаницы. Фигуры помогают увидеть порядок в окружающем мире и делают наблюдение похожим на маленькое математическое расследование.
</a:t>
            </a:r>
            <a:endParaRPr lang="en-US" sz="1191" dirty="0"/>
          </a:p>
        </p:txBody>
      </p:sp>
      <p:sp>
        <p:nvSpPr>
          <p:cNvPr id="17" name="Text 5"/>
          <p:cNvSpPr txBox="1"/>
          <p:nvPr/>
        </p:nvSpPr>
        <p:spPr>
          <a:xfrm>
            <a:off x="688150" y="1027375"/>
            <a:ext cx="108396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фигуры прячутся в обычных вещах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2, 5 и 10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двойками удобен там, где предметы идут парами: носки, варежки, ботинки. Так можно быстро пересчитать сразу две вещи вместе, не сбиваясь.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пятёрками помогает группировать предметы по ладони: пальцы одной руки легко становятся опорой для счёта. Это особенно полезно при пересчёте мелких наборов.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 ускоряет работу ещё сильнее, потому что опирается на две руки. Им удобно считать деньги, карандаши в упаковке и другие вещи, собранные в большие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предметы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масса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можно сравнить с линейкой или другим карандашом и понять, какой он длиннее. Ранец тоже можно сравнить по массе: один тяжелее, другой легче, и это сразу заметно.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понять, что происходит раньше, а что позже. Урок может быть длиннее перемены, а день рождения наступает позже вчерашнего дня. Такие сравнения учат замечать изменения очень внимательно.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 простые измерения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удобно измерять линейкой, чтобы увидеть, сколько делений занимает предмет. Главное — приложить её аккуратно и не начинать отсчёт с неправильного места.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читают по часам: сначала смотрят на стрелки или цифры, а потом называют результат. Если торопиться, можно перепутать начало и конец, поэтому лучше проверять спокойно.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часто сравнивают предметы без сложных вычислений. Достаточно заметить, что один предмет длиннее, другой тяжелее, а событие наступило раньше или позже.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рисунком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сразу увидеть, сколько предметов есть в задаче и что с ними происходит. Яблоки, шарики, машинки или ёжики на картинке делают условие понятным почти без слов.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составляем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легче выбрать нужное действие. Если предметы прибавились, подходит сложение, если часть исчезла — вычитание. По рисунку можно даже почти услышать, что произошло.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простой задачи: от вопроса к действию и обратно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математика помогает каждый день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 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помогает посчитать товары, проверить сдачу и понять, хватит ли денег на нужную покупку. Так корзина не превращается в сюрприз с неожиданной суммой.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счёт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дети считают ходы, очки и шаги. Без чисел игра быстро становится путаницей, а с числами сразу ясно, кто впереди и сколько осталось до финиша.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поровну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конфеты или печенье делят между друзьями, математика помогает сделать это честно. Каждый получает одинаково, и никто не остаётся с грустным пустым блюдцем.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Планируем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подсказывают, когда выходить из дома, чтобы не опоздать. По ним удобно сверять уроки, прогулку и дорогу, а ещё успевать всё вовремя.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учиться математике без ошибок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аккуратно писать цифры и внимательно читать задание до конца. Если действовать спокойно, числа не будут «убегать» из тетради.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пересчитывать предметы ещё раз и проверять, не пропущено ли число в ряду. Математика любит порядок, поэтому аккуратность здесь работает лучше любого волшебства.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1 классе открывает порядок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считать, сравнивать, складывать и вычитать, а ещё замечать форму и величину предметов. Чем увереннее ребёнок работает с числами, тем спокойнее и точнее он решает задачи.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2026-05-20T12:45:06Z</dcterms:created>
  <dcterms:modified xsi:type="dcterms:W3CDTF">2026-05-20T12:45:06Z</dcterms:modified>
</cp:coreProperties>
</file>