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jpe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кризисы «реального социализма»: обзор тематики урока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особенности, успехи и сложности социалистических стран после Второй мировой войны.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«реальный социализм»?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«Реальный социализм» — система стран Восточной Европы и СССР после 1945 года с однопартийным управлением, централизованным планированием и преобладанием государственной собственности. Этот период связан с послевоенным миром и началом холодной войны.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экономические процессы регулировались государственными органами, например Госпланом, что исключало рыночные механизмы.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плановой экономики в социалистических странах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свободного рынка и частной собственности позволял государству полностью контролировать производство и распределение товаров.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Пятилетние планы задавали цели по развитию различных отраслей, обеспечивая централизованное управление экономикой.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достижения в образовании, здравоохранении и жилье
</a:t>
            </a:r>
            <a:endParaRPr lang="en-US" sz="2009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неграмотности и рост образования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1970-м годам в СССР практически не осталось неграмотных. Бесплатное образование до вузов стало нормой, что значительно повысило общий уровень грамотности населения.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медицина для всех граждан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обслуживание было бесплатным и доступным, что способствовало снижению детской смертности на 60% после 1950-х годов и улучшению здоровья населения в целом.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строительство жилья и социальных объектов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решения жилищного вопроса активно возводились «панельные» дома, а также новые школы и больницы, создавая городские районы с необходимой инфраструктурой.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и индустриализация в СССР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СССР стал мировым лидером в металлургии и энергетике, демонстрируя устойчивый промышленный рост.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обеспечивал экономическую мощь и технологическое превосходство СССР в 1970-х.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Всемирного банка, 1980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достижения СССР в космосе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 Гагарин совершил орбитальный полет, открыв новую эпоху в исследовании космоса и подняв престиж страны.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человек в космосе — Юрий Гагарин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СССР впервые запустил искусственный спутник Земли, заявив о себе как о научном и техническом лидере в мире.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«Спутника-1» — начало космической эры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898" y="1931425"/>
            <a:ext cx="4166503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защита и трудоустройство в странах социализма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виды социальных гарантий и условия труда, обеспеченные государством.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обеспечивала стабильность занятости и социальные гарантии для всех граждан.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данные соцзащиты СССР и стран Восточной Европы
</a:t>
            </a:r>
            <a:endParaRPr lang="en-US" sz="10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ограничения и контроль в социалистических странах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Существовала лишь одна партия — коммунистическая, исключающая политическую конкуренцию и оппозицию.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несовпадения с официальной идеологией жестко подавлялись, приводя к репрессиям и преследованиям.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пересылки в лагеря ГУЛАГа охватили миллионы в 1930-1950-х годах, обезглавливая общественные движения.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свободу прессы и независимых организаций передавал лишь одобренную партийную точку зрения.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бюрократизации и «застоя» в развитии социализма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Возросшая бюрократия привела к формализму, когда сам процесс имел большее значение, чем реальный результат.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руководства от глубоких реформ сохранил статус-кво, что тормозило рост эффективности и активности 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Формализация партийной жизни препятствовала новаторству и инициативе, вызывая застой в социально-экономическом развитии.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Причиной служили недостатки централизованного планирования и неспособность промышленности удовлетворять растущие запросы граждан.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товаров и повседневная жизнь при социализме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1980-х многие товары массового спроса, например мясо и обувь, были доступны лишь по талонам, создавая очереди и очередность покупок.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реформ и внутренние противоречия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1968: Новая экономическая модель в Венгрии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попыталась внедрить экономические реформы, которые позволили частным инициативам и ограничили централизованное планирование для повышения эффективности производства.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1968: Пражская весна в Чехословакии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включали либерализацию политики и расширение свободы слова, но эти изменения были жестко подавлены вводом войск Варшавского договора.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Движение «Солидарность» в Польше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 требовали реформ и социальной справедливости, создавая мощное профсоюзное движение, что вызвало напряжённость с властями.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и сопротивление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руководство и армия жестко пресекали реформы и протесты, усиливая противоречия и затрудняя внутренние преобразования.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и замедление роста в 1980-х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показателей отражает ухудшение экономической эффективности и технологическое отставание от Запада.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роста ВВП свидетельствует о начале системного кризиса и затруднениях при переходе к современным экономическим моделям.
</a:t>
            </a:r>
            <a:endParaRPr lang="en-US" sz="145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СССР, 1950–1985 гг.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социальных конфликтов и протестное движение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Польше бастующие рабочие Гданьской судоверфи в 1980 году инициировали масштабные протесты, выступая за права и социальные изменения.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Венгрии и ГДР до конца 1980-х годов возрастал протестный настрой, поддерживающий демократические свободы и противодействующий партийной бюрократии.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Чехословацкая оппозиция критиковала застой и бюрократизацию, что привело к появлению новых движений за реформы и демократию.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катастрофа и её влияние на общество и престиж системы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подрывала доверие граждан и международное уважение к советской системе, выявляя слабости в управлении и информировании населения.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1986 года на Чернобыльской АЭС вызвала масштабное радиоактивное загрязнение и эвакуацию сотен тысяч людей, серьёзно затронув СССР и соседние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доверия, «двойная мораль» и неофициальная культура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массовом недоверии к государственной идеологии проявлялась ирония и скрытая критика официальных догм и политики партии.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западной поп-культуры усиливало интерес к иностранным товарам и новым ценностям среди молодежи.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неофициальные рынки, где люди приобретали дефицитные товары в обход официальной системы распределения.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Двойственная мораль позволяла сохранять видимость лояльности, но одновременно практиковать альтернативные модели поведения и мышления.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«реального социализма»: революции и новые государства
</a:t>
            </a:r>
            <a:endParaRPr lang="en-US" sz="2009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Бархатные революции и перемены в Восточной Европе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массовые протесты 1989 года привели к свержению коммунистических режимов в странах, таких как Чехословакия, Венгрия и Польша, открывая дорогу демократическим реформам.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Берлинской стены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 год стал символом окончания холодной войны — разрушение стены объединило Восток и Запад Германии и знаменовало начало новых политических процессов в Европе.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Советского Союза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1991 года СССР распался на 15 независимых государств, завершив эпоху «реального социализма» и открыв новую главу в мировой истории.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людей 1990-е стали временем неопределённости и сложных перемен как в жизни, так и в обществе в целом.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экономические последствия распада социализма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трансформация экономики привела к появлению безработицы, исчезновению прежних социальных гарантий и росту социального неравенства.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предприятий открыла возможности, но сопровождалась экономической нестабильностью и потерей сбережений населения из-за инфляции.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споры о наследии социализма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— начало переосмысления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начало анализировать позитивные и негативные стороны «реального социализма», вспоминая бесплатное образование и социальную защиту.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разнообразие мнений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дискурс остаётся полярным: одни видят наследие как основу социальной справедливости, другие — как авторитаризм и экономические проблемы.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усиление критики и ностальгии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критическими оценками дефицитов и репрессий, у части населения появилось ностальгическое отношение к стабильности того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73466"/>
            <a:ext cx="4417500" cy="26180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трансформациях бывших социалистических стран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темпы реформ и основные достижения после распада социализма в разных странах Восточной Европы и СНГ.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реформ и интеграция с ЕС сильно влияли на экономическое развитие и стандарты жизни стран после социализма.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банк, данные 2000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 «реального социализма»: взгляд в прошлое и настоящее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отличалась значительными достижениями в социальной сфере и экономике, но ограничениями свободы и дефицитами. Наследие периода остаётся важным фактором современного развития и дискуссий в странах бывшего соцлагеря.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2026-05-11T02:35:37Z</dcterms:created>
  <dcterms:modified xsi:type="dcterms:W3CDTF">2026-05-11T02:35:37Z</dcterms:modified>
</cp:coreProperties>
</file>