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jpe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Шаламов. «Последний бой майора Пугачёва»: человек перед выбором
</a:t>
            </a:r>
            <a:endParaRPr lang="en-US" sz="3094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побеге, где свобода дороже жизни и страшнее лагеря.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Варлам Шаламов: правда лагерного опыта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Шаламов писал о Колыме не по слухам, а по личной памяти. Его «Колымские рассказы» показывают не героизм, а предел человеческих сил, когда система проверяет человека на стойкость, страх и верность себе.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 рассказа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связано с послевоенными лагерями ГУЛАГа, где люди жили под постоянным контролем, работали до изнеможения и почти не знали надежды на освобождение.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Колыма в рассказе — это холод, голод и бесконечная опасность. Природа здесь не помогает человеку, а будто сама становится частью лагерной жестокости.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побег выглядит не как приключение, а как отчаянная попытка выжить и сохранить в себе чувство собственного достоинства.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300423"/>
            <a:ext cx="440100" cy="3520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06061" y="3245763"/>
            <a:ext cx="403725" cy="461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54724" y="1440290"/>
            <a:ext cx="440100" cy="440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майор Пугачёв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опыт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Пугачёв — бывший майор, привыкший к дисциплине и ответственности. Даже в лагере он сохраняет собранность, умеет принимать решения и не теряет внутренней опоры.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Бунт против насилия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Фамилия героя звучит символично: она напоминает о сопротивлении и протесте. Пугачёв становится образом человека, который не хочет мириться с несвободой и беззаконием.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66169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и самостоятельность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266169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соглашается считать унижение нормой. Его поведение показывает, что чувство чести и личной свободы могут оставаться с человеком даже в самых тяжёлых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лагеря в рассказе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за колючей проволокой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Лагерь в рассказе похож на закрытую крепость страха. Колючая проволока, вышки и оружие отделяют людей от мира, а каждый шаг напоминает о постоянном надзоре и опасности.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Север, который не прощает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Колымский холод описан как сила, против которой трудно бороться. Снег, мороз и пустое пространство лишают человека тепла, сил и надежды на спасение.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Барак как пространство без выбора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Бараки, тяжёлый режим и голод создают ощущение полной безвыходности. В таком мире даже простое желание жить становится уже формой сопротивления.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Завязка: решение о побеге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Истощение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Заключённые понимают, что лагерь медленно убивает их голодом, тяжёлой работой и постоянным унижением.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плана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о побеге возникает тихо и осторожно: доверять можно не всем, а ошибка может стоить жизни.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Решающий шаг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надежды почти не остаётся, бегство кажется единственным способом сохранить жизнь и не потерять себя.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событий от подготовки до трагического финала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эпизодов рассказа: от замысла побега до его трагического исхода.
</a:t>
            </a:r>
            <a:endParaRPr lang="en-US" sz="151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герои решаются на риск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рождается из голода и усталости: каждый день в лагере отнимает силы, а вместе с ними — надежду на нормальную жизнь и будущее.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них важно не только выжить физически, но и не привыкнуть к унижению. Побег становится попыткой сохранить человеческое лицо и внутреннюю свободу.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Заключённые понимают, что оставаться значит медленно исчезать. Риск кажется страшным, но бездействие выглядит ещё страшнее, потому что ведёт к гибели.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Шаламов показывает, что в таких условиях люди идут на отчаянный шаг не ради славы, а ради последнего шанса остаться собой.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силы конфликта в рассказе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сила действует по-своему: одна вдохновляет, другая подчиняет, третья лишает шансов на долгий путь.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оказывается сильнее человека внешне, но воля героев показывает, что внутреннее сопротивление не исчезает.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рассказа В. Шаламова «Последний бой майора Пугачёва»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3" y="1814692"/>
            <a:ext cx="552000" cy="490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5728" y="1784025"/>
            <a:ext cx="552000" cy="55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47365" y="1784025"/>
            <a:ext cx="483000" cy="55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свободы в произведении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998975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как выход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360000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в рассказе — это прежде всего возможность самому выбирать, куда идти и что делать. Даже краткий выход за пределы лагеря становится для героев огромным событием.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704700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как достоинство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6065725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важное в свободе — не внешняя жизнь, а уважение к себе. Герои ценят её потому, что она помогает не сломаться и сохранить внутреннюю силу.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851837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как движение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3212863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может идти без приказа и страха, он чувствует себя живым. У Шаламова свобода связана не с удобством, а с движением и дыханием открытого пространства.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Трагизм финала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не становится спасением: лагерь остаётся сильнее людей, а свобода длится слишком недолго. Даже краткая удача здесь сразу оборачивается новой угрозой и неизбежной расплатой.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бой Пугачёва — это не победа в прямом смысле, а отказ признать поражение духа. Он уходит из жизни, не отказываясь от собственного достоинства.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героев показывает, что трагедия рождается не только из их ошибок, но и из самой лагерной машины, устроенной так, чтобы ломать волю и надежду.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3497" y="1175216"/>
            <a:ext cx="6052907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роль в рассказе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каждый образ раскрывает конфликт между человеком и лагерной системой.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образы подчеркивают, что в лагере личность проверяется на стойкость, а сопротивление становится нравственным выбором.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Шаламов, «Последний бой майора Пугачёва»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тьмы и света в рассказе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Мрачный лагерь показан через бараки, колючую проволоку, снег и холод. Эти детали создают ощущение замкнутого мира, где человеку почти не остаётся места для надежды.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фоне побег кажется вспышкой света: открытое пространство, движение и краткое чувство свободы. Но этот свет быстро гаснет, подчёркивая хрупкость мечты о спасении.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Шаламова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Шаламов пишет сдержанно и точно, без лишних подробностей. Его короткие фразы звучат строго и помогают почувствовать холод, напряжение и тяжесть происходящего.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Лаконичный язык усиливает трагизм: чем меньше слов, тем сильнее впечатление от боли, страха и внутреннего сопротивления героев.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почти нет красивых описаний или украшений речи. Такая простота делает события особенно правдивыми и не даёт читателю отвлечься от главного.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300423"/>
            <a:ext cx="440100" cy="3520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54724" y="1484300"/>
            <a:ext cx="440100" cy="35208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человеческого достоинства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выбор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лагере человек может не согласиться с унижением и насилием. Достоинство начинается там, где сохраняется личное решение не сдаваться.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духа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 победить систему почти невозможно, но герой сохраняет нравственную стойкость. Именно эта внутренняя сила делает его образ по-настоящему значимым.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66169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товарищам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266169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героев показывают, что уважение к себе связано и с доверием к другим. Совместное решение о побеге становится проверкой человеческой честности.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рассказа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переплетаются: память о фронте помогает героям не сломаться, а страх постоянно напоминает о цене каждого шага.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свобода и смерть: весь сюжет строится между надеждой на выход и угрозой гибели.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содержания рассказа В. Шаламова «Последний бой майора Пугачёва»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рассказа с «Колымскими рассказами»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текст входит в большой цикл, где Шаламов показывает лагерь как место, уничтожающее привычную жизнь, доверие и личную цель. Мир Колымы здесь предельно суров и бесчеловечен.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«Колымских рассказов» важны точность наблюдения и отказ от героизации. Автор пишет не о красивом подвиге, а о предельной проверке человека на прочность.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 майоре Пугачёве продолжает главную мысль цикла: в условиях крайней несвободы человек либо ломается, либо до конца хранит внутреннюю честность.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744100"/>
            <a:ext cx="4814700" cy="27330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произведении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повторить основные сведения о рассказе и его главных идеях.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соединяет историческую правду, тему несвободы и образ человека, который сохраняет достоинство даже в безвыходной ситуации.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Шаламов, «Последний бой майора Пугачёва»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важен для изучения литературы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помогает понять, как литература сохраняет память о трудных страницах истории. Он напоминает, что художественный текст может говорить о прошлом честно и без прикрас.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развивает умение читать внимательно и замечать, как через детали, образ героя и финал раскрывается главная мысль произведения.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Шаламов показывает, что человеческое достоинство не исчезает сразу, даже когда вокруг царят страх и насилие. Это важный урок ответственности за себя и других.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видеть ценность свободы не только как права, но и как внутреннего состояния. Для героев важно даже короткое чувство самостоятельности.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человек и выбор в тяжёлых условиях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«Последний бой майора Пугачёва» показывает, что внешняя победа может быть недостижима, но внутренняя честь остаётся выбором человека. Именно в этом сила рассказа Шаламова.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2026-05-22T21:35:36Z</dcterms:created>
  <dcterms:modified xsi:type="dcterms:W3CDTF">2026-05-22T21:35:36Z</dcterms:modified>
</cp:coreProperties>
</file>