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расширялись, а наука меняла жизнь городов и стран.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 в 1860-х гг. — начале XX века: эпоха перемен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для индустриального мира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транспорт и медицина требовали образованных людей и точных знаний. Поэтому школы, гимназии и университеты становились важной частью развития общества, а наука все чаще служила практике, а не только теории.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210" y="1676050"/>
            <a:ext cx="388688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в образовании и науке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 принесла массовую школу, новые типы учебных заведений и научную специализацию.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становилось массовым, а наука — более организованной, практической и тесно связанной с потребностями общества.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и университетской истории XIX века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начальной школе детей учили читать, писать и считать. Также изучали основы истории, географии и религии или гражданского воспитания, чтобы дать базовые знания для повседневной жизни.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обучения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начальное обучение стало обязательным или почти обязательным. Это помогало охватывать больше детей и постепенно сокращать число тех, кто не умел читать и писать.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Обязательность обучения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школы часто были далеко, а семьи нередко нуждались в помощи детей. Из-за бедности и детского труда учёба шла медленнее, чем в городах.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деревни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городом и деревней оставалась заметной: в городах школы появлялись быстрее, а в отдалённых районах доступ к образованию зависел от местных условий и поддержки властей.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местами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школа против неграмотности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как образование постепенно охватывало всё больше людей, особенно в странах с обязательной школой.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росла у всех, но у женщин и сельских жителей улучшение шло медленнее. Раннее обязательное обучение ускоряло прогресс.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школьной и переписной статистики европейских стран и США, конец XIX — начало XX века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средняя школа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направление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Гимназии сохраняли традиционную программу, где главное место занимали древние языки, литература, история и философия. Такая школа готовила к университету и воспитывала широкую гуманитарную культуру.
</a:t>
            </a:r>
            <a:endParaRPr lang="en-US" sz="968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путь вверх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средняя школа становилась шансом выйти за пределы привычной профессии. Хорошее образование открывало дорогу в университет, на службу или в инженерную карьеру.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порядок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строилась по строгому расписанию: уроки, домашние задания, экзамены и правила поведения. Это приучало учеников к ответственности и подготавливалo к дальнейшему профессиональному обучению.
</a:t>
            </a:r>
            <a:endParaRPr lang="en-US" sz="968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направление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училища и технические школы больше внимания уделяли математике, физике, химии и черчению. Их выпускники чаще шли в торговлю, промышленность и технические профессии.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Женское образование и новые возможности для женщин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женщины всё чаще получали возможность учиться в гимназиях, на педагогических курсах и в некоторых высших учебных заведениях. Это меняло представление о роли женщины в обществе.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учёбе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Европы и России открывались женские курсы, педагогические институты и медицинские школы. Они давали знания, которые раньше были доступны только мужчинам.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учебные центры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позволяло женщинам становиться учительницами, врачами, библиотекарями, переводчицами, телеграфистками и служащими. Для многих это был путь к самостоятельности и уважению.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женщин получало образование, тем заметнее менялись семейные привычки, воспитание детей и отношение к труду. Школа становилась важной частью этих перемен.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жизни семьи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к профессии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образование вело от начальной школы к профессии в индустриальную эпоху.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научные центры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Берлин, Париж, Лондон, Вена, Петербург, Москва, Казань и Гейдельберг стали важными центрами научной жизни. Здесь работали учёные, чьи исследования влияли на образование и промышленность.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науки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также требовала новых знаний и кадров. Университетская наука помогала решать практические задачи, а предприятия — быстрее внедрять открытия в производство.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промышленностью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уже не ограничивались лекциями. В них действовали лаборатории, кабинеты, музеи, библиотеки и обсерватории, где студенты учились работать с приборами и наблюдать явления.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и кабинеты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всё чаще поддерживались государственными заказами. Власти нуждались в специалистах для армии, медицины, транспорта и управления, поэтому университеты становились частью модернизации.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государством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Менделеева и сила научного открытия
</a:t>
            </a:r>
            <a:endParaRPr lang="en-US" sz="2813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Таблица, которая упорядочила мир элементов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1869 году Дмитрий Менделеев предложил периодический закон и создал систему химических элементов. Она помогла увидеть закономерности там, где раньше был только набор отдельных веществ. Учёные получили удобный способ сравнивать элементы и понимать их свойства.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Прогнозы, которые оказались верными
</a:t>
            </a:r>
            <a:pPr algn="l" indent="0" marL="0">
              <a:lnSpc>
                <a:spcPct val="90000"/>
              </a:lnSpc>
              <a:buNone/>
            </a:pPr>
            <a:r>
              <a:rPr lang="en-US" sz="14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сила открытия Менделеева была в том, что оно позволяло предсказывать ещё не известные вещества. Если в таблице оставалось пустое место, это означало: элемент ещё ждёт своего открытия, но его свойства уже можно предположить.
</a:t>
            </a:r>
            <a:endParaRPr lang="en-US" sz="1454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в лаборатории и в жизни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система быстро стала основой для школьных учебников, лабораторных опытов и новых исследований. Она показала, что наука может не только объяснять мир, но и помогать создавать лекарства, материалы и технологии.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физиология: наука о человеке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науке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врачи все чаще опирались не только на опыт, но и на клинические наблюдения, анализы и эксперименты. Это сделало лечение точнее и надежнее.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и микробы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доказал, что многие болезни вызывают микробы, и создал вакцины против опасных инфекций. Его работы укрепили идеи профилактики, а не только лечения уже заболевшего человека.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Кох и поиск возбудителей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Кох выделил возбудителя туберкулеза и показал, как важно точно находить причину болезни. Это помогло врачам развивать диагностику, санитарные меры и борьбу с заразными заболеваниями.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и работа организма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изучал рефлексы и пищеварение, объясняя, как устроена работа тела. Его исследования сделали физиологию точной наукой и повлияли на будущую медицину и психологию.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науки в конце XIX 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сильнее всего росли области, связанные с практикой: техникой, здоровьем людей и изучением живой природы. Значения условные и отражают общую картину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науки заняли ведущие позиции, потому что отвечали на запросы промышленности, транспорта и медицины.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истории; данные условно-схематические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Физика, электричество и связь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начинают особенно активно изучать электричество, магнетизм и свет. Эти исследования постепенно превращают физику из описательной науки в область точных измерений и экспериментов.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1870–1880-е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Томаса Эдисона, Никола Теслы и других исследователей ускоряют развитие электротехники. Электрическое освещение и новые приборы входят в городскую жизнь.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Попов демонстрирует приём радиосигналов. Это становится важным шагом к беспроводной связи и открывает новые возможности для передачи информации.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 — 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 физике влияют на телеграф, телефон, освещение, транспорт и военное дело. Связь и техника становятся важной частью повседневной жизни и промышленности.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экспедиции и изучение мира
</a:t>
            </a:r>
            <a:endParaRPr lang="en-US" sz="3125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в Африку, Азию, Арктику, Южную Америку и Океанию помогли европейским и российским учёным увидеть малоизученные территории, собрать сведения о рельефе, климате и природных зонах.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маршруты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экспедициями данные использовались в географии, этнографии, геологии и биологии. Они помогали точнее представлять устройство Земли и её природные богатства.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вели дневники, делали замеры, составляли карты и описывали растения, животных и полезные ископаемые. Полевые наблюдения стали важной частью научной работы.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 месте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записывали языки, обычаи и особенности быта местного населения. Такие материалы расширяли знания о разнообразии человеческих культур и образе жизни в разных регионах.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народам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 разные учёные изменили науку второй половины XIX — начала XX 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разных стран и научных школ складывались в единую международную систему знаний.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 и истории науки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ученые и их вклад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986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681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библиотеки и популяризация знаний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учебники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учебники стали доступнее и понятнее. Они помогали школьникам и самоучкам осваивать знания по истории, естествознанию, математике и языкам без постоянной помощи учителя.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Научно-популярные журналы рассказывали о новых открытиях простым языком. Их читали гимназисты, ремесленники и рабочие, которые хотели понимать современный мир.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 читальни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при школах открывались библиотеки и читальни. Там можно было бесплатно или за небольшую плату получать книги, журналы и справочные издания.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Лекции и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лекции, народные университеты и просветительские общества делали знания доступными для широкой публики. Образование выходило за пределы классной комнаты.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экономика стали тесно связаны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развития образования, исследований и практических открытий в индустриальную эпоху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 противоречия развития образования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Неграмотность сохранялась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росте школ многие дети, особенно в деревне, не получали полноценного образования. Причинами были бедность семей, нехватка учителей и необходимость помогать в хозяйстве.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и женщины часто учились меньше мальчиков и юношей. Возможность продолжить образование зависела не только от способностей, но и от взглядов семьи и общества.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городом и селом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школы и гимназии открывались быстрее, чем в сельской местности. Поэтому жители деревни дольше оставались без доступа к хорошему обучению и книгам.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государства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власти усиливали надзор за школами и университетами. Это ограничивало свободу преподавания и показывало, что образование было важной частью политики.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учитель приходит в переполненный класс с учебником, картой и тетрадями. Он понимает, что грамотность открывает детям путь к новым профессиям и более самостоятельной жизни. Для многих семей школа становится первым шагом к будущему успеху.
</a:t>
            </a:r>
            <a:endParaRPr lang="en-US" sz="858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который меняет город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2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техническом училище юноша изучает черчение, математику и основы механики. Позже он будет работать на заводе, железной дороге или в мастерской, где нужны точность, аккуратность и умение решать практические задачи.
</a:t>
            </a:r>
            <a:endParaRPr lang="en-US" sz="988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у чертежной доски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Выпускница женских курсов выбирает медицинскую или библиотечную работу. Она помогает людям, работает с книгами и знаниями, а также доказывает, что образование даёт женщинам новые жизненные возможности.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 библиотекарь в большом городе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человек новой эпохи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 — основа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школы, университеты и лаборатории превратились в важные центры прогресса. Грамотность, наука и практические знания сделали общество более современным и подготовили новые открытия.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2026-06-01T06:24:11Z</dcterms:created>
  <dcterms:modified xsi:type="dcterms:W3CDTF">2026-06-01T06:24:11Z</dcterms:modified>
</cp:coreProperties>
</file>