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фундамент биологического разнообразия и научной классификации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– ключевая единица для понимания жизни и сохранения природы.
</a:t>
            </a:r>
            <a:endParaRPr lang="en-US" sz="33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вида развивалась от Линнея через эволюционные идеи Дарвина к современным теориям, объединяющим морфологию, генетику и экологию для исследования и охраны природы.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понятия «вид» и его значение в биологии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особей с общими морфологическими, генетическими и физиологическими признаками, способных к естественному скрещиванию с плодовитым потомством.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генофонд и чётко определённый ареал выделяют вид как самостоятельную биологическую единицу.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виду свойственна уникальная экологическая ниша, отражающая особенности взаимодействия с окружающей средой.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вида: его структура и характеристики
</a:t>
            </a:r>
            <a:endParaRPr lang="en-US" sz="25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опирается на сходство внешних форм и структур органов, что позволяет визуально различать виды.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для распознавания вида
</a:t>
            </a:r>
            <a:endParaRPr lang="en-US" sz="2505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анализирует сходство и отличия в ДНК и хромосомах для точной идентификации.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и географический критерии охватывают использование среды и территориальную изоляцию, дополняя картину видовой принадлежности.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учитывает жизненные функции, обмен веществ и особенности размножения, выявляя биологические различия.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у синиц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синиц отличаются яркими особенностями окраски головы и крыльев, что позволяет легко различать близкородственных птиц в природе и при исследовании.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цветков у кактусов одного 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различаются размеры и строение цветка, что служит важным признаком для разграничения видов внутри одного семейства.
</a:t>
            </a:r>
            <a:endParaRPr lang="en-US" sz="142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листьев дуба: пример морфологического разнообразия
</a:t>
            </a:r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формы листьев у дуба демонстрируют вариативность морфологических признаков, применяемых для систематики и определения видов.
</a:t>
            </a:r>
            <a:endParaRPr lang="en-US" sz="125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в биологической практике
</a:t>
            </a:r>
            <a:endParaRPr lang="en-US" sz="23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обмене веществ у мака и лютика
</a:t>
            </a:r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сходство цветков, маки и лютики имеют разные биохимические составы соков, что указывает на физиологическую специфичность видов.
</a:t>
            </a:r>
            <a:endParaRPr lang="en-US" sz="1458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цветения как признак вида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цветения у различных растений отличаются, позволяя идентифицировать виды и изучать их адаптации к среде обитания.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у близких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могут иметь уникальные биологические ритмы размножения, что служит важным критерием при их идентификации.
</a:t>
            </a:r>
            <a:endParaRPr lang="en-US" sz="147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критерий: биологическое разнообразие и примеры
</a:t>
            </a:r>
            <a:endParaRPr lang="en-US" sz="21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кариотипе кошек
</a:t>
            </a:r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кошка и дикая лесная кошка имеют разное число хромосом, что подтверждает их видовую отдельность на молекулярном уровне.
</a:t>
            </a:r>
            <a:endParaRPr lang="en-US" sz="1355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ПЦР для идентификации вида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полимеразной цепной реакции позволяет точно выявлять принадлежность организма к определённому виду по специфическим генетическим маркерам.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ДНК-секвенирования в современной систематике
</a:t>
            </a:r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последовательностей ДНК помогает выделять даже скрытые виды, уточняя филогенетические связи между организмами.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критерий: молекулярные основы вида
</a:t>
            </a:r>
            <a:endParaRPr lang="en-US" sz="24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дроздов по лесным зонам
</a:t>
            </a:r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дроздов занимают уникальные участки леса, используя различные пищевые и поведенческие стратегии.
</a:t>
            </a:r>
            <a:endParaRPr lang="en-US" sz="1541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лягушек в выборе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4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одного рода демонстрируют видовые различия в среде обитания, предпочитая болота или быстрые ручьи.
</a:t>
            </a:r>
            <a:endParaRPr lang="en-US" sz="1495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слои как фактор видообразования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 пространственным слоям среды обитания обеспечивает различия в поведенческих и ресурсных стратегиях видов.
</a:t>
            </a:r>
            <a:endParaRPr lang="en-US" sz="1436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критерий: виды через призму среды обитания
</a:t>
            </a:r>
            <a:endParaRPr lang="en-US" sz="21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Ареалы полярного и бурого медведя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медведь обитает в Арктике, бурый медведь – в Евразии и Северной Америке, что исключает их свободное скрещивание в природе.
</a:t>
            </a:r>
            <a:endParaRPr lang="en-US" sz="142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изоляции на видообразование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разделение популяций создает преграды для генетического обмена и способствует формированию новых видов.
</a:t>
            </a:r>
            <a:endParaRPr lang="en-US" sz="142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фактор в сохранении биоразнообразия
</a:t>
            </a:r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ареала каждого вида важна для разработки природоохранных стратегий и понимания эволюционной динамики.
</a:t>
            </a:r>
            <a:endParaRPr lang="en-US" sz="125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критерий: роль территориальной изоляции
</a:t>
            </a:r>
            <a:endParaRPr lang="en-US" sz="21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мулы: потомство лошади и осла
</a:t>
            </a:r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Мул, как потомок лошади и осла, обычно стерилен, что подтверждает репродуктивные барьеры между видами.
</a:t>
            </a:r>
            <a:endParaRPr lang="en-US" sz="1594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Лигр — гибрид льва и тигрицы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Лигр демонстрирует признаки обоих родителей, но, как правило, не способен к воспроизводству потомства.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гибриды в природе на примере лягушек Hyla
</a:t>
            </a:r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древесные лягушки могут формировать стабильные гибридные популяции, что является исключением из обычных правил видовой изоляции.
</a:t>
            </a:r>
            <a:endParaRPr lang="en-US" sz="1436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стерильность потомства: границы видов
</a:t>
            </a:r>
            <a:endParaRPr lang="en-US" sz="21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достоинство — возможность быстрой визуальной диагностики и определения видов в полевых условиях без дорогостоящих методов, что особенно важно для массовых таксономических исследований.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критерий: преимущества и ограничения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широко распространён благодаря простоте наблюдения и возможности анализа ископаемых видов с помощью внешних признаков, что обеспечивает доступность и наглядность.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внутривидовой полиморфизм, мимикрия и конвергентная эволюция осложняют точное разграничение видов, как на примере схожести внешнего вида мухи-жужжалки и пчелы.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позволяет выявлять глубокие молекулярные различия между видами, даже если внешние признаки не отражают биологического разнообразия.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критерий: сильные и слабые стороны
</a:t>
            </a:r>
            <a:endParaRPr lang="en-US" sz="249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отличается высокой точностью и независимостью от внешних факторов, что особенно ценно при анализе таксонов с близким морфологическим обликом.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высокая стоимость исследований, отсутствие генетического материала у ископаемых видов и этические ограничения на анализ редких популяций снижают универсальность метода.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базируется на различиях в использовании среды обитания и пищевых ресурсов, что способствует снижению конкуренции между близкородственными видами.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виды ручьевых рыб занимают различные участки водоёмов, тем самым избегая прямого соперничества и способствуя дивергенции.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симбиотной среды и тесного сосуществования этот критерий приобретает особую значимость для распознавания видов, разделяющих экологические ниши.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критерий: экологические ниши и видообразование
</a:t>
            </a:r>
            <a:endParaRPr lang="en-US" sz="21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морфологических, генетических и экологических критериев позволяет достоверно выделять виды даже в сложных таксономических группах.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определяется с помощью комплексного анализа различных биологических признаков для повышения точности идентификации.
</a:t>
            </a:r>
            <a:endParaRPr lang="en-US" sz="1781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по систематике биологических видов, 2020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828" y="1148225"/>
            <a:ext cx="3197744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критериев для определения видов, учитывающее преимущества и ограничения каждого подхода.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точной идентификации видов необходим комплексный подход, учитывающий особенности каждого критерия.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сравнительных характеристик критериев вида
</a:t>
            </a:r>
            <a:endParaRPr lang="en-US" sz="2338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11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секвенирования ДНК, такие как NGS и PCR, расширили возможности биологов в выявлении скрытых видов и анализе филогенетических связей, повышая точность классификации.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новых технологий на диагностику видов
</a:t>
            </a:r>
            <a:endParaRPr lang="en-US" sz="2613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и базы геномных данных позволяют систематизировать информацию и проводить масштабные сравнительные исследования, что способствует обнаружению новых видов в разных таксонах.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точной диагностики видов для экологии и охраны природы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определение видов важно для мониторинга биоразнообразия и оценки состояния природных экосистем, что способствует адекватным природоохранным решениям.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идентификация позволяет эффективно распределять ресурсы и разрабатывать программы сохранения редких и исчезающих видов.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классификации могут привести к недооценке угроз и исчезновению уникальных популяций, что негативно сказывается на устойчивости экосистем.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 на базе правильной диагностики помогает прогнозировать изменения в биоразнообразии и предупреждать негативные последствия хозяйственной деятельности.
</a:t>
            </a:r>
            <a:endParaRPr lang="en-US" sz="12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видообразования иногда протекают постепенно, создавая популяции со смешанными признаками, что затрудняет чёткое разграничение и классификацию.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критериев вида и научные дискуссии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Кольцеобразные виды, например чайки вокруг Северного полюса, представляют вызов из-за постепенных изменений при кольцевой гармонии популяций и частичной репродуктивной изоляции.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Полиморфизм и наличие фенотипической изменчивости внутри вида вызывают активные дискуссии относительно критериев признания новых видов и общей видовой границы.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двух барсуков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Барсук европейский обитает в Евразии, а его американский собрат — в Северной Америке. Изоляция территорий привела к формированию двух самостоятельных биологических видов с уникальными адаптациями.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при генетическом различии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похожий внешний облик, генетический анализ выявил значительные различия в ДНК, подтверждающие видовую автономность европейского и американского барсуков.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 подтверждении видовых 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секвенирования генома позволило уточнить филогенетические связи и подтвердить, что Meles meles и Taxidea taxus — отдельные виды, несмотря на внешнее сходство.
</a:t>
            </a:r>
            <a:endParaRPr lang="en-US" sz="1134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отличие видов на примере европейского и американского барсуков
</a:t>
            </a:r>
            <a:endParaRPr lang="en-US" sz="21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7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интеграция знаний о видовом разнообразии
</a:t>
            </a:r>
            <a:pPr algn="ctr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определение вида сочетает различные биологические критерии и новые технологии, раскрывая глубину биоразнообразия и подчеркивая важность сохранения природы для будущих поколений.
</a:t>
            </a:r>
            <a:endParaRPr lang="en-US" sz="38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2026-05-10T06:43:04Z</dcterms:created>
  <dcterms:modified xsi:type="dcterms:W3CDTF">2026-05-10T06:43:04Z</dcterms:modified>
</cp:coreProperties>
</file>