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горячей Вселенной и реликтовое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ранняя Вселенная стала такой, какой мы ее наблюдаем сегодня?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Хаббла, расчеты нуклеосинтеза и открытие реликтового фона постепенно сделали модель горячей Вселенной основой современной космологии. Она описывает путь Вселенной от первых мгновений до рождения звезд и галактик.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космология пришла к модели горячей Вселенной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и закон Хаббла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 далеких галактик смещаются в красную сторону: чем больше расстояние, тем выше скорость удаления. Это наблюдение стало первым прямым указанием на расширение космоса.
</a:t>
            </a:r>
            <a:endParaRPr lang="en-US" sz="1331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скоростью удаления и расстоянием выражается формулой v = H₀D. Современные оценки H₀ близки к 70 км/с на мегапарсек, хотя разные методы дают немного разные значения.
</a:t>
            </a:r>
            <a:endParaRPr lang="en-US" sz="1368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не похоже на взрыв из одной точки в обычном пространстве. Увеличиваются расстояния между далекими галактиками, а саму динамику задает изменение масштаба Вселенной.
</a:t>
            </a:r>
            <a:endParaRPr lang="en-US" sz="13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начало: состояние ранней Вселенной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Сверхвысокая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доли секунды вещество представляло собой сверхгорячую плазму, где частицы постоянно рождались и взаимодействовали. При таких температурах атомы существовать еще не могли.
</a:t>
            </a:r>
            <a:endParaRPr lang="en-US" sz="1327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Планковская и инфляционная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этапы включают планковскую эпоху и возможное инфляционное расширение. Именно они задают начальные условия для последующей эволюции материи и излучения.
</a:t>
            </a:r>
            <a:endParaRPr lang="en-US" sz="130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Кварк-глюонная 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охлаждения кварки и глюоны существовали в виде особой среды, напоминающей кварк-глюонную плазму. Затем началось образование нуклонов — протонов и нейтронов.
</a:t>
            </a:r>
            <a:endParaRPr lang="en-US" sz="1419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упорядочивание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расширение быстро снижало температуру и плотность. Вселенная постепенно переходила от смеси элементарных частиц к более устойчивым формам вещества.
</a:t>
            </a:r>
            <a:endParaRPr lang="en-US" sz="130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ранней эволюции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физических переходов от сверхплотного состояния к прозрачной Вселенной.
</a:t>
            </a:r>
            <a:endParaRPr lang="en-US" sz="27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829" y="1300825"/>
            <a:ext cx="2626141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нуклеосинтез легких элементов
</a:t>
            </a:r>
            <a:endParaRPr lang="en-US" sz="3038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минут после начала расширения температура и плотность уже позволили протонам и нейтронам связываться в легкие ядра. Этот процесс называют первичным нуклеосинтезом.
</a:t>
            </a:r>
            <a:endParaRPr lang="en-US" sz="1338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результатами стали ядра водорода и гелия-4, а также следовые количества дейтерия, гелия-3 и лития-7. Именно эти доли лучше всего согласуются с моделью горячей Вселенной.
</a:t>
            </a:r>
            <a:endParaRPr lang="en-US" sz="1419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индикатор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дейтерий: его содержание легко меняется при малых изменениях плотности вещества. Поэтому наблюдения дейтерия помогают проверять параметры ранней Вселенной.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15625"/>
            <a:ext cx="5266500" cy="18819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 модели и наблюдаемый состав легких элементов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расчетов и наблюдений показывает, что первые минуты существования Вселенной оставили заметный химический след.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 совпадают предсказания для гелия-4 и дейтерия, поэтому именно они служат строгой проверкой модели ранней Вселенной.
</a:t>
            </a:r>
            <a:endParaRPr lang="en-US" sz="133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расчеты первичного нуклеосинтеза и астрономические наблюдения химического состава газа
</a:t>
            </a:r>
            <a:endParaRPr lang="en-US" sz="13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 отделение света от вещества
</a:t>
            </a:r>
            <a:endParaRPr lang="en-US" sz="2641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~380 тыс. лет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падает примерно до 3000 К, и электроны начинают присоединяться к ядрам, образуя первые нейтральные атомы водорода и гелия.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Вселенная
</a:t>
            </a:r>
            <a:pPr algn="r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исчезает, рассеяние фотонов резко уменьшается, и свет получает возможность свободно распространяться в пространстве без постоянных столкновений с заряженными частицами.
</a:t>
            </a:r>
            <a:endParaRPr lang="en-US" sz="1311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Реликтовый фон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Испущенные тогда фотоны продолжают лететь и из-за расширения Вселенной растянулись до микроволнового диапазона, став реликтовым излучением.
</a:t>
            </a:r>
            <a:endParaRPr lang="en-US" sz="13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Остывание Вселенной во 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просто падение температуры, а последовательную смену физических режимов: от плазмы элементарных частиц к прозрачной Вселенной с атомами.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резко охлаждало космос, а современная температура реликтового фона — лишь след древнего горячего состояния.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Космологическая шкала времени и параметры реликтового излучения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открыто реликтовое излучение
</a:t>
            </a:r>
            <a:endParaRPr lang="en-US" sz="2872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шум в антенне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1965 году Арно Пензиас и Роберт Вильсон настраивали антенну и обнаружили устойчивый микроволновый шум. Он сохранялся при разных условиях наблюдений и не исчезал даже после устранения возможных земных причин. Это заставило искать объяснение вне обычных источников радиопомех.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с космическим происхождением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Измеренная температура сигнала оказалась около 3 К — почти точно в диапазоне, который ожидала горячая модель Вселенной. Тем самым случайное наблюдение превратилось в важнейшее космологическое свидетельство. Оно показало, что ранняя Вселенная действительно должна была быть горячей и плотной.
</a:t>
            </a:r>
            <a:endParaRPr lang="en-US" sz="94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Доказательство, которое изменило космологию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быстро стало одним из главных аргументов в пользу теории Большого взрыва. Оно связало лабораторное измерение с историей всей Вселенной и дало наглядный пример того, как точный эксперимент способен подтвердить крупную научную идею.
</a:t>
            </a:r>
            <a:endParaRPr lang="en-US" sz="10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2,725 К
</a:t>
            </a:r>
            <a:pPr algn="ctr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современная температура реликтового излучения, почти идеально совпадающего со спектром абсолютно черного тела.
</a:t>
            </a:r>
            <a:endParaRPr lang="en-US" sz="571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значение подтверждает, что излучение сохранило след ранней горячей стадии Вселенной.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COBE/FIRAS; современные сводки по реликтовому излучению (NASA/ESA)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анизотропии микроволнового фона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такие малые различия важны: они фиксируют первичные неоднородности, возникшие задолго до появления звезд и галактик.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разброс температуры подтверждает, что ранняя Вселенная была почти однородной, но не идеально гладкой.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измерения COBE, WMAP и Planck; типичные амплитуды анизотропии микроволнового фона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спутников COBE, WMAP и Planck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 измерил анизотропию с высокой точностью и лучше ограничил доли обычного вещества, темной материи и кривизну пространства, укрепив стандартную модель ΛCDM.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COBE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COBE впервые показал, что спектр реликтового излучения соответствует излучению абсолютно черного тела, а затем обнаружил его слабую анизотропию, открыв путь к точным космологическим измерениям.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WMAP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WMAP существенно уточнил возраст Вселенной и параметры ее содержимого, благодаря чему модель расширяющейся горячей Вселенной стала количественно согласованной с наблюдениями на больших угловых масштабах.
</a:t>
            </a:r>
            <a:endParaRPr lang="en-US" sz="14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современной Вселенной
</a:t>
            </a:r>
            <a:endParaRPr lang="en-US" sz="281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оценок показывает, из чего состоит Вселенная и какие параметры важны для ее описания.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вещество составляет лишь небольшую часть космического бюджета; основную динамику определяют темная материя и темная энергия.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результаты миссии Planck и общепринятые космологические оценки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реликтовое излучение так важно для науки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«снимок»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Реликтовое излучение несет информацию о Вселенной в возрасте около 380 тысяч лет, когда она впервые стала прозрачной для света. Это делает его уникальным источником сведений о ранних стадиях космической эволюции.
</a:t>
            </a:r>
            <a:endParaRPr lang="en-US" sz="1494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геометрии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спектру и угловому распределению анизотропии можно судить о кривизне пространства и о том, насколько хорошо наблюдаемая Вселенная согласуется с предсказаниями космологических моделей.
</a:t>
            </a:r>
            <a:endParaRPr lang="en-US" sz="1608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состава материи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фона помогают определять доли барионов, темной материи и темной энергии. Эти параметры нельзя измерить напрямую одним прибором, поэтому особенно ценна их независимая космологическая проверка.
</a:t>
            </a:r>
            <a:endParaRPr lang="en-US" sz="1545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образования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неоднородности в реликтовом фоне служат исходными возмущениями, из которых со временем выросли галактики, скопления и космическая сеть. Поэтому фон связывает раннюю Вселенную с современной структурой мира.
</a:t>
            </a:r>
            <a:endParaRPr lang="en-US" sz="14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первичных неоднородностей возникли галактики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космологических процессов от квантовых флуктуаций к крупномасштабной структуре Вселенной.
</a:t>
            </a:r>
            <a:endParaRPr lang="en-US" sz="227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нерешенные вопросы современной модели
</a:t>
            </a:r>
            <a:endParaRPr lang="en-US" sz="2625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 и темная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хорошо описывает их влияние на расширение и структуру Вселенной, но не объясняет физическую природу этих компонентов. Именно они составляют основную часть космического бюджета.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инфляции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Инфляционное расширение успешно объясняет однородность и плоскость пространства, однако его конкретная реализация и источник энергии остаются предметом исследований.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постоянной Хаббла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измерения скорости расширения дают немного разные результаты. Это указывает либо на систематические ошибки, либо на неполноту стандартной космологической картины.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горячей Вселенной в современной научной картине мира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рамка для разных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соединяет астрономические наблюдения, физику частиц и космологию в одну количественную модель, где ранняя Вселенная рассматривается как лаборатория экстремальных условий.
</a:t>
            </a:r>
            <a:endParaRPr lang="en-US" sz="1693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раннего и позднего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объясняет, как из горячей плазмы возникли легкие элементы, затем реликтовое излучение, а позже — звезды, галактики и крупномасштабная структура.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предсказаний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модели состоит в том, что ее выводы можно сопоставлять с наблюдениями: красным смещением, составом вещества, анизотропией фона и геометрией пространства.
</a:t>
            </a:r>
            <a:endParaRPr lang="en-US" sz="1667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стандарт космологии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горячая модель является основой описания эволюции Вселенной, потому что она дает согласованную картину от первых секунд до нынешней эпохи.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наблюдательные подтверждения модели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независимых направления наблюдений проверяют разные этапы истории Вселенной и сходятся к одной и той же картине ее 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результатов по трем линиям доказательств делает модель горячей Вселенной особенно убедительной.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космологические наблюдения: Хаббл; первичный нуклеосинтез; COBE/WMAP/Planck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горячая Вселенная — надежная научная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последовательно объясняет расширение, охлаждение, происхождение легких элементов и реликтового излучения. Главное ее достоинство — согласие с независимыми наблюдениями, которые подтверждают одну и ту же историю Вселенной.
</a:t>
            </a:r>
            <a:endParaRPr lang="en-US" sz="353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2026-05-31T19:22:11Z</dcterms:created>
  <dcterms:modified xsi:type="dcterms:W3CDTF">2026-05-31T19:22:11Z</dcterms:modified>
</cp:coreProperties>
</file>