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Work 2: проектная работа на уроке английского языка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действии: лексика, навыки и готовый проект.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05098"/>
            <a:ext cx="318969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связывает грамматику, лексику и поиск информации с реальной задачей. В 8 классе он помогает говорить увереннее, писать точнее и видеть английский как рабочий инструмент, а не только школьный предмет.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проект нужен восьмикласснику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проект по английскому языку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тема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всегда строится вокруг конкретной темы или проблемы, которую можно исследовать. Это помогает не просто пересказывать материал, а искать ответ и объяснять его на английском языке.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использовать язык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особенно ценятся слова и грамматические конструкции, связанные с темой. Они делают текст точным, а выступление — убедительным и понятным для одноклассников и учителя.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проекта должен быть понятный итог: постер, презентация, буклет, видео, интервью или мини-исследование. Результат показывает, как ученик понял тему и смог оформить её на английском.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связь с практикой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показывает, как английский помогает искать информацию, обсуждать идеи и представлять результат. Поэтому он развивает не только знания, но и навыки общения и самостоятельной работы.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нужно обработать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не копируют дословно. Её отбирают, сокращают, пересказывают своими словами и подбирают подходящую лексику, чтобы текст звучал связно и соответствовал уровню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над проектом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потерять тему, язык и сроки.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итоговый продукт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с фактами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постере удобно разместить главный вопрос, 3–5 фактов и короткие подписи к изображениям. Такой формат хорошо подходит для школьной темы, потому что сразу видна структура и легко объяснить материал классу.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Презентация или буклет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презентация помогает показать материал по частям, а буклет — собрать его в компактную памятку. В обоих случаях важны короткие фразы, аккуратные заголовки и понятные английские подписи.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или интервью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видео или инсценированное интервью делает проект живым и запоминающимся. Здесь особенно важны чёткая речь, логичная последовательность реплик и связь изображения или жестов с основной темой.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команде и вклад каждого участника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роль отвечает за свою часть работы и помогает довести проект до готового результата.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команды зависит от чёткого распределения обязанностей: тогда каждый участник видит свою задачу и общий результат получается качественнее.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организации групповой проектной работы на уроках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69" y="1424825"/>
            <a:ext cx="152513" cy="17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25" y="2174757"/>
            <a:ext cx="1536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33060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тему для проекта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учебу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связана с тем, что класс уже изучал на уроках. Тогда ученику легче подобрать слова, построить текст и объяснить материал без лишних трудностей.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конкретный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широкую тему лучше сузить до одного понятного вопроса. Так проще собрать факты, не потеряться в материале и сделать проект более точным.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тема требует слов, которые ученик действительно может использовать. Если лексика слишком сложная, текст станет перегруженным и будет трудно выступать уверенно.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 школе, спорте, путешествиях, экологии и традициях англоязычных стран хорошо подходят для 8 класса. Они знакомы, но при этом дают простор для новых фактов.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важно учитывать сроки и доступные источники. Даже интересная тема не подойдёт, если на неё не хватает времени для поиска информации и подготовки продукта.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успешность проекта по английскому языку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сильнее всего на результат влияют смысловая ясность и качество языка. Остальные факторы усиливают проект, но не заменяют точную тему и хорошо подготовленный текст.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понятна, а английский текст выверен, проект воспринимается убедительно даже при простом оформлении.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структуре учебного проектного задания для 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для проекта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рабочая тетрадь и словарь помогают быстро подобрать нужную лексику и проверить написание слов. Это особенно полезно, когда проект связан с темой, уже изученной на уроках.
</a:t>
            </a:r>
            <a:endParaRPr lang="en-US" sz="1283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сайты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школьные и детские образовательные сайты, а также страницы музеев и учебных организаций. У них обычно есть автор, дата публикации и материалы, которые можно проверить.
</a:t>
            </a:r>
            <a:endParaRPr lang="en-US" sz="129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статьи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статьи на английском языке помогают собрать факты без слишком сложных конструкций. Их удобно использовать, если ученик хочет тренировать чтение и учиться выделять главное.
</a:t>
            </a:r>
            <a:endParaRPr lang="en-US" sz="1265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двум источникам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важные данные сверены минимум по двум источникам, меньше риска ошибиться в датах, именах, числах и названиях. Это делает проект точнее и надёжнее.
</a:t>
            </a:r>
            <a:endParaRPr lang="en-US" sz="13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рабочие записи по проекту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тему, дату, источник и ключевые идеи сразу после чтения. Такие заметки помогают не потерять полезную информацию и быстрее вернуться к материалу при подготовке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собирай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лучше записывать вместе с переводом, транскрипцией и примером в предложении. Тогда его легче запомнить и правильно использовать в проекте.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 факты и 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отделять найденные данные от собственных выводов. Так проще увидеть, какие сведения можно включить в текст, а какие помогут сделать вывод или устное объяснение.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удобный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записей подойдут тетрадная таблица, карточки, электронный документ или заметки с разделами Vocabulary, Facts и Ideas. Важно, чтобы материалы было легко читать и быстро дополнять.
</a:t>
            </a:r>
            <a:endParaRPr lang="en-US" sz="11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проекта на две недели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график помогает распределить работу без спешки и вовремя увидеть, где нужны доработка и помощь.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удобнее выполнять поэтапно: сначала содержание, затем оформление и защита. Так снижается нагрузка и остается время на исправления.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выполнения проектной работы по английскому языку,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проекта перед сдачей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проекта перед финальной сдачей учителю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оценивания проектной работы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 язык дают больше половины оценки, поэтому важно не только красиво оформить работу, но и точно раскрыть тему на английском языке.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зависит от фактов и языковой точности; оформление и выступление важны, но играют вспомогательную роль.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оценивания проектной работы по английскому языку,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проектах по английскому языку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широкая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охватывает слишком много вопросов, проект теряет ясность. Лучше выбрать один конкретный аспект и раскрыть его через факты, примеры и понятные выводы.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Короткий, бедный по словам текст не показывает владение темой. Полезно заранее собрать лексику, составить план и написать связный черновик с простыми, но точными предложениями.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без 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просто переписан из источника, ученик не демонстрирует собственную работу. Информацию нужно отбирать, сокращать и формулировать своими словами, сохраняя смысл.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 оформительские сбои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ошибки в артиклях, временах и написании слов, а также перегруженные слайды. Текст должен быть читаемым, а изображения — напрямую связаны с темой.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начале работы в последний момент не хватает времени на проверку и репетицию. Черновик, поэтапный план и ранний сбор материала помогают избежать спешки и недочетов.
</a:t>
            </a:r>
            <a:endParaRPr lang="en-US" sz="1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сильная защита проекта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кратко называет тему, объясняет, о чем проект, и сразу показывает, почему выбранный вопрос интересен классу. Такое вступление помогает слушателям быстро включиться.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выступлении звучат 2–3 ключевых факта без лишних подробностей. Они связаны между собой и поддерживают главную мысль, а не превращаются в случайный набор сведений.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должно быть четким, а простые грамматические конструкции — употреблены правильно. Важно говорить не слишком быстро, делать паузы и смотреть на аудиторию.
</a:t>
            </a:r>
            <a:endParaRPr lang="en-US" sz="1231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показывает продукт, делает краткий вывод и спокойно отвечает на вопросы. Это помогает доказать, что тема понята, а материал действительно проработан.
</a:t>
            </a:r>
            <a:endParaRPr lang="en-US" sz="13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555543"/>
            <a:ext cx="4867800" cy="23193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сдачей проекта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проекта полезно быстро пройти все пункты и убедиться, что ничего не пропущено.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пункт отмечен, проект готов к сдаче. Чек-лист помогает заметить недочеты до защиты, а не после 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Контрольный список для проверки проектной работы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проектная работа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тренирует не только английский язык, но и умение планировать время, распределять обязанности и проверять собственную работу перед финальной презентацией.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развиваются письмо и говорение, потому что они нужны почти на каждом этапе. Проект делает язык практическим инструментом.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результатов проектной деятельности по английскому языку,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50799"/>
            <a:ext cx="264000" cy="2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800" y="1839066"/>
            <a:ext cx="264000" cy="2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для 8 класса по английскому языку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 школьном дне, кружках и хобби легко связать с личным опытом. Для них подходит простой словарь, а результат можно оформить в виде постера или презентации.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о здоровье и экологичных действиях помогают обсуждать привычки подростков. Здесь удобно использовать короткие факты, советы и наглядные подписи на английском языке.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 знаменитом месте в Великобритании учит отбирать интересные сведения и работать с источниками. Такой проект особенно хорошо смотрится в формате буклета или слайдов.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до готового проекта по английскому языку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работы над проектом от замысла до защиты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работа: итог и польза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 английскому языку помогает учиться работать с информацией, говорить увереннее и создавать понятный результат. Чем точнее тема, текст и защита, тем сильнее учебный эффект и интерес к предмету.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2026-05-31T09:53:10Z</dcterms:created>
  <dcterms:modified xsi:type="dcterms:W3CDTF">2026-05-31T09:53:10Z</dcterms:modified>
</cp:coreProperties>
</file>