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1376" y="360000"/>
            <a:ext cx="3342498" cy="4388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294050"/>
            <a:ext cx="4895700" cy="179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129. Фразеологизмы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566550" y="3492200"/>
            <a:ext cx="4414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обычные слова превращаются в яркие выражения.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4130700" cy="6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Фразы, которые говорят больше, чем слова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95850" y="1718675"/>
            <a:ext cx="3995400" cy="25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окружают нас повсюду: в разговорах взрослых, в сказках, книгах и мультфильмах. Одно короткое выражение может передать целую мысль, а иногда ещё и вызвать улыбку.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346463"/>
            <a:ext cx="3739800" cy="31006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сочетание слов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2800" y="1924187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— это готовое сочетание слов. Его не собирают по частям каждый раз заново, а запоминают целиком, как маленькую речевую формулу.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472800" y="150425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нужно запоминать вместе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472800" y="3523725"/>
            <a:ext cx="41436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такой оборот по отдельным словам нельзя. Например, зарубить на носу значит хорошо запомнить. Здесь важна вся фраза, а не буквальный рисунок слов.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472800" y="3103873"/>
            <a:ext cx="41436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скрыт в целой фразе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фразеологизмов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обычно состоит из слов, которые стоят рядом в определённом порядке. Если переставить их, выражение может потерять привычный смысл и звучать странно.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у фразеологизма есть переносный смысл. Он показывает не прямое действие, а образ, который нужно понять по всей устойчивой фразе.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обороте одно слово нельзя свободно заменить другим. Нельзя подставить похожее слово и ждать того же результата: фраза уже станет другой.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78" y="1578300"/>
            <a:ext cx="2855145" cy="3036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и обычное словосочетание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словосочетание можно изменять: читать книгу, читать интересную книгу, читать новую книгу. Смысл при этом остаётся понятным и складывается из отдельных слов.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фразеологизме слова менять нельзя. Говорят спустя рукава, а не рукава спустя. Здесь главное значение принадлежит всему выражению, а не каждому слову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6047" y="3217325"/>
            <a:ext cx="438000" cy="43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8247" y="3241125"/>
            <a:ext cx="439200" cy="3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56047" y="1474950"/>
            <a:ext cx="438000" cy="43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8247" y="1498750"/>
            <a:ext cx="439200" cy="390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приходят фразеологизмы
</a:t>
            </a:r>
            <a:endParaRPr lang="en-US" sz="3100" dirty="0"/>
          </a:p>
        </p:txBody>
      </p:sp>
      <p:sp>
        <p:nvSpPr>
          <p:cNvPr id="12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много образов, связанных с животными. Такие фразы понятны и наглядны, потому что сразу вызывают знакомую картинку в голове.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наблюдений за животными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фразеологизмов выросла из обычных разговоров, школьных дел и семейных ситуаций. Они близки детям, поэтому звучат живо и по-настоящему.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повседневной жизни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выражения появились в мастерских, на работе и в старинном быту. Люди наблюдали за делом, привычками и трудом, а потом превращали это в меткие фразы.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труда и ремёсел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 сказочники часто использовали яркие обороты речи. Так выражения становились известными детям и легко запоминались благодаря интересным героям и событиям.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сказок и книг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 труде и учёбе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покладая рук — значит очень старательно и много работать. Такой человек не ленится, а трудится усердно и долго, как настоящий помощник.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Считать ворон — значит отвлекаться и быть невнимательным. Вместо дела человек смотрит по сторонам и пропускает важное прямо под носом.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рукава — значит делать что-то небрежно, без старания. Работа в таком случае получается кое-как, будто её торопились закончить поскорее.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 настроении и характере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Держать язык за зубами — значит молчать и не выдавать секрет. Этот оборот часто используют, когда нужно сохранить чью-то тайну и не болтать лишнего.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Водить за нос — значит обманывать, а терять голову — сильно волноваться или растеряться. Такие выражения точно передают настроение и поведение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переносный смысл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402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Переносный смысл нельзя понимать буквально. Если человек сидит сложа руки, это не значит, что его руки действительно сидят на стуле и скучают.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6110200" y="1543050"/>
            <a:ext cx="26739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часто рисует в голове яркую картинку. Именно поэтому такие выражения запоминаются легко и звучат особенно живо.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256200" y="1543050"/>
            <a:ext cx="2631600" cy="28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слушать всю фразу целиком. Только тогда становится понятно, какой образ спрятан в выражении и что хотел сказать говорящий.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фразеологизм в предложении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читаем предложение целиком, а потом проверяем, не спрятан ли в нём устойчивый оборот.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в сказках и рассказах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897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вставляют фразеологизмы в речь героев, чтобы она звучала естественно, как в жизни. Тогда персонаж сразу кажется живым, а его слова — узнаваемыми и точными.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69950" y="1683900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коротким выражением можно показать настроение героя: он сердится, радуется, торопится или удивляется. Читатель быстро понимает чувства без длинных объяснений.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897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помогает раскрыть характер героя. Если он говорит метко и образно, мы думаем, что это наблюдательный и остроумный человек.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70150" y="3155575"/>
            <a:ext cx="34668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такие выражения делают текст веселее и ярче. Они помогают запомнить сцену, потому что в голове сразу возникает смешная или очень точная картинка.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44200" y="1346463"/>
            <a:ext cx="3739800" cy="31006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фразеологизмы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6500" y="15773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Фразеологизмы делают речь точной и выразительной. Вместо длинного объяснения можно сказать коротко и понятно, а слушатель сразу уловит нужный смысл.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96500" y="3176925"/>
            <a:ext cx="3809700" cy="11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Такие выражения оживляют разговор и часто звучат с юмором. Они помогают передать эмоции, поэтому речь становится интереснее и приятнее для слуха.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422" y="3217325"/>
            <a:ext cx="383250" cy="43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22" y="3217325"/>
            <a:ext cx="383250" cy="43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3422" y="1474950"/>
            <a:ext cx="383250" cy="43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26222" y="1474950"/>
            <a:ext cx="383250" cy="43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82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подсказки к известным выражениям
</a:t>
            </a:r>
            <a:endParaRPr lang="en-US" sz="3082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5552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очень раннем времени. Ещё только начинает светать, а кто-то уже встал и занялся делами.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008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свет ни заря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798097" y="3787750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похвала очень умному и сообразительному человеку. О нём говорят с уважением, когда он быстро думает и многое понимает.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343647" y="3217325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Семи пядей во лбу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552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неожиданном событии. Оно случается внезапно, словно снегопад в ясный день, и сразу удивляет всех вокруг.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11008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снег на голову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798097" y="2045375"/>
            <a:ext cx="37659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означает делать дело небрежно, без старания. Работа выходит как попало, будто человек очень спешил и не проверял результат.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5343647" y="1474950"/>
            <a:ext cx="3220500" cy="43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4151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Спустя рукава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Забавные ошибки при употреблении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5254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 нужно произносить точно, как он закрепился в языке. Если заменить хотя бы одно слово, выражение может потерять свой привычный смысл и звучать смешно.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275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дети придумывают похожее выражение, но оно не является правильным. Лучше запомнить фразеологизм целиком и использовать его в готовом виде.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21650" y="1683900"/>
            <a:ext cx="2313300" cy="24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переставлять слова местами, как захочется. Фраза должна оставаться цельной, иначе она превращается в обычный набор слов и уже не работает как фразеологизм.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50932"/>
            <a:ext cx="2700000" cy="1988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000" y="1450932"/>
            <a:ext cx="2700000" cy="19880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2000" y="1450932"/>
            <a:ext cx="2700000" cy="19880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 животных в выражениях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говорят о человеке, который чувствует себя свободно и уверенно. Он попадает в привычную обстановку и сразу действует спокойно, как будто всегда был здесь. Образ очень понятный: рыбе ведь хорошо именно в воде.
</a:t>
            </a:r>
            <a:endParaRPr lang="en-US" sz="1088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рыба в воде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84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описывают очень сильное чувство голода. Человек готов съесть почти всё подряд, словно после долгой дороги или трудного дня. Выражение звучит ярко и легко запоминается благодаря образу голодного волка.
</a:t>
            </a:r>
            <a:endParaRPr lang="en-US" sz="1152" dirty="0"/>
          </a:p>
        </p:txBody>
      </p:sp>
      <p:sp>
        <p:nvSpPr>
          <p:cNvPr id="11" name="Text 5"/>
          <p:cNvSpPr txBox="1"/>
          <p:nvPr/>
        </p:nvSpPr>
        <p:spPr>
          <a:xfrm>
            <a:off x="6084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Волчий аппетит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3222000" y="3889750"/>
            <a:ext cx="2700000" cy="7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выражение помогает сказать, что чего-то совсем мало. Сразу появляется смешная картинка: кот будто бы пролил всего одну крошечную слезинку, и поэтому предмета почти не осталось.
</a:t>
            </a:r>
            <a:endParaRPr lang="en-US" sz="1152" dirty="0"/>
          </a:p>
        </p:txBody>
      </p:sp>
      <p:sp>
        <p:nvSpPr>
          <p:cNvPr id="13" name="Text 7"/>
          <p:cNvSpPr txBox="1"/>
          <p:nvPr/>
        </p:nvSpPr>
        <p:spPr>
          <a:xfrm>
            <a:off x="3222000" y="3464475"/>
            <a:ext cx="27000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Кот наплакал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686" y="1549693"/>
            <a:ext cx="8410629" cy="31302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360000"/>
            <a:ext cx="8424000" cy="5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значение фразеологизма в тексте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360000" y="1033397"/>
            <a:ext cx="8424000" cy="39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шаг за шагом определить смысл устойчивого выражения по контексту предложения.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4500" y="1584675"/>
            <a:ext cx="3870900" cy="181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важно запомнить не только сами выражения, но и слова, которые объясняют их смысл и употребление.
</a:t>
            </a:r>
            <a:endParaRPr lang="en-US" sz="1900" dirty="0"/>
          </a:p>
        </p:txBody>
      </p:sp>
      <p:sp>
        <p:nvSpPr>
          <p:cNvPr id="4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5015800" y="2557775"/>
            <a:ext cx="37683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термина помогают понять тему урока без путаницы.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015650" y="3625775"/>
            <a:ext cx="3768300" cy="2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015800" y="1155550"/>
            <a:ext cx="37683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100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236130"/>
            <a:ext cx="8424000" cy="24432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фразеологизмы звучат особенно часто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98419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особенно любят разговорная речь и детские книги. В них они помогают быстро передать эмоцию, шутку или удивление, не растягивая фразу.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05594" y="1358700"/>
            <a:ext cx="38784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можно услышать в мультфильмах, пословицах и рассказах. Такие выражения делают текст живым и помогают лучше представить героя и ситуацию.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8424000" cy="8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понимания на примерах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511468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работает не покладая рук, это значит, что он трудится очень много и очень старательно. Здесь важна не картинка рук, а общий смысл выражения.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04575" y="1708300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он сидит сложа руки, речь идёт о бездействии. Человек ничего не делает и не спешит помогать делу.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1468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кто-то вешает нос, значит, он грустит или расстраивается. Это образное выражение помогает сразу увидеть печальное настроение.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04575" y="3179975"/>
            <a:ext cx="35712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такие выражения нужно понимать целиком. Отдельные слова могут сбивать с толку, но вся фраза подсказывает правильный ответ.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84000" y="4649750"/>
            <a:ext cx="440400" cy="4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b="1" dirty="0">
                <a:solidFill>
                  <a:srgbClr val="33353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752725"/>
            <a:ext cx="84240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6D2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Фразеологизмы: запомни главное
</a:t>
            </a:r>
            <a:endParaRPr lang="en-US" sz="3700" dirty="0"/>
          </a:p>
        </p:txBody>
      </p:sp>
      <p:sp>
        <p:nvSpPr>
          <p:cNvPr id="5" name="Text 1"/>
          <p:cNvSpPr txBox="1"/>
          <p:nvPr/>
        </p:nvSpPr>
        <p:spPr>
          <a:xfrm>
            <a:off x="4094750" y="3238300"/>
            <a:ext cx="4414800" cy="133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Фразеологизмы — это готовые выражения с особым смыслом, которые делают речь яркой и живой. Запоминай их целиком и читай текст внимательно, чтобы не ошибиться.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2026-05-21T20:00:38Z</dcterms:created>
  <dcterms:modified xsi:type="dcterms:W3CDTF">2026-05-21T20:00:38Z</dcterms:modified>
</cp:coreProperties>
</file>