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земледельцы и скотоводы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научились выращивать пищу и разводить животных.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началась новая эпоха в жизни людей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 стал теплее, люди заметили вокруг поселений полезные растения и животных. Постепенно в разных регионах мира возникли земледелие и скотоводство, а вместе с ними — надежная пища и более оседлая жизнь.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собирателей к земледельцам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увидели, что упавшие в землю зерна прорастают и дают новый урожай. Это открытие стало первым шагом к выращиванию растений вместо простого сбора даров природы.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почву рыхлили палкой-копалкой, затем стали применять мотыгу и серп. Такие орудия помогали быстрее обрабатывать землю, срезать колосья и собирать больше зерна.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ранних растений, которые начали выращивать люди, были пшеница, ячмень, рис и просо. В разных районах Земли набор культур был своим, в зависимости от природы и климата.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не появлялся сам по себе: он зависел от дождей, плодородия почвы и времени года. Поэтому земледелие требовало терпения, постоянного ухода и внимательного отношения к посевам.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3192" y="1015300"/>
            <a:ext cx="2558016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древних земледельцев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полями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селились там, где можно было быстро добраться до посевов, воды и мест хранения зерна. Так было легче следить за хозяйством и защищать запасы.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из глины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ранних поселениях строили глинобитные дома, удобные для теплого климата. Они стояли тесно друг к другу, образуя плотную застройку с узкими проходами между постройками.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поселений были дворы, зернохранилища и места для совместной работы. Жители помогали друг другу, потому что обработка земли и хранение урожая требовали общих усилий.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древних поселений земледельцев называют Чатал-Хююк и Иерихон. Археологи изучают их, чтобы понять, как люди переходили к постоянной жизни на одном месте.
</a:t>
            </a:r>
            <a:endParaRPr lang="en-US" sz="12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выращивали древние люди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главных зерновых культур, древние люди выращивали бобовые и лен, чтобы получать более разнообразную пищу и полезное волокно.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земледелие развивалось по-разному: каждый регион выбирал культуры, лучше всего подходившие к его природе и климату.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основным центрам древнего земледелия; схема для презентации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39430"/>
            <a:ext cx="220800" cy="176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29617"/>
            <a:ext cx="220800" cy="196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приручали животных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 выбирали за спокойный нрав и неприхотливость. Они давали молоко и мясо, а также хорошо подходили для жизни в местах, где было трудно найти богатые пастбища.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одной из первых стала жить рядом с человеком. Она помогала охранять жилище, сопровождать людей и, вероятно, облегчала охоту, а позже стала частью домашнего хозяйства.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Овца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были особенно важны там, где нужно было получать не только мясо, но и шерсть. Их разводили ради теплой одежды, кожи и других полезных материалов.
</a:t>
            </a:r>
            <a:endParaRPr lang="en-US" sz="1170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 быстро росли и могли давать много мяса. Их держали рядом с поселениями, потому что такие животные хорошо использовали пищевые отходы и не требовали больших пастбищ.
</a:t>
            </a:r>
            <a:endParaRPr lang="en-US" sz="1073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стала ценным домашним животным благодаря молоку, мясу и силе. Позже ее стали использовать для тягловой работы, что заметно облегчило труд на полях.
</a:t>
            </a:r>
            <a:endParaRPr lang="en-US" sz="11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были полезны домашние животные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давали людям пищу, одежду и силу для работы. У каждого вида была своя особая польза в разных природных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животных зависела от местности: одни лучше подходили для молока и мяса, другие — для шерсти или перевозки грузов.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хозяйству древних земледельцев и скотоводов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работало древнее земледелие по временам года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повторяющийся годовой цикл полевых работ у древних земледельцев.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041" y="1023350"/>
            <a:ext cx="2659368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 древних земледельцев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мотыги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Мотыги помогали рыхлить землю и удалять сорняки. Простые, но прочные орудия из камня и дерева делали работу на поле быстрее и удобнее.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Серпы и зернотерки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Серпы с кремневыми вставками позволяли срезать колосья, а зернотерки — превращать зерно в муку. Это было важно для приготовления пищи и хранения урожая.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Топоры и ножи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топоры использовали для расчистки участка, заготовки дерева и строительства. Ножи и другие острые предметы помогали в разных хозяйственных делах.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 корзины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сосуды, корзины и ямы для хранения защищали зерно и воду от порчи. Такие вещи делали хозяйство более организованным и надежным.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сезона заставляли общину заранее сохранять пищу до следующего урожая.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зерна спасали людей от голода в течение года и помогали общине пережить неурожай, засуху и холодное время.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о хозяйстве древних земледельцев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жизни людей после перехода к земледелию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стала устойчивее, но потребовала больше постоянного труда и совместной работы всей общины.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дало людям пищевую стабильность и рост поселений, однако сделало их сильнее зависимыми от природы и урожая.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истории; иллюстративные показатели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в разных частях мира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рано распространились пшеница и ячмень. Удобные земли и мягкий климат помогли возникновению первых земледельческих поселений.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полей было мало, больше развивалось скотоводство. Люди чаще выбирали животных, чем земледелие, из-за недостатка воды и плодородной земли.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10–12 тысяч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потепления климата люди начали внимательнее наблюдать за растениями возле стоянок и пробовать выращивать их рядом с жильём.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Азии выращивали рис и просо, а в Америке — кукурузу, фасоль и тыкву. В каждом регионе свои культуры стали главными.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488490"/>
            <a:ext cx="4007700" cy="9606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земледельца и скотовода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главных занятий древних людей по образу жизни, труду и продуктам хозяйства.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занятия были зависимы от природы, но земледелие требовало постоянного поля, а скотоводство — пастбищ и воды.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возникали обмен и связи между поселениями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излишки хозяйства приводили к обмену, разделению труда и росту связей между общинами.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как работал в древней семье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с раннего утра растирает зёрна на каменной зернотерке и ставит рядом глиняный сосуд с кашей. Вокруг неё кипит обычная работа дома: нужно приготовить еду, присмотреть за младшими и сохранить запас зерна до следующего дня.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 очага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Мужчина уводит животных к воде и затем проверяет поле, где уже подросли колосья. Ему приходится работать долго и тяжело, потому что урожай и скот были главным богатством семьи, а от его труда зависела жизнь всех домашних.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поле и на пастбище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несут воду, собирают колосья, следят за ягнятами и подают нужные вещи взрослым. Они рано учились труду, потому что в древней семье каждый человек был полезен, а общая работа помогала пережить голодное время и собрать хороший запас.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без отдыха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переходили к новому образу жизни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искали более предсказуемый способ добывать пищу и старались не зависеть только от удачной охоты.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толчком стала потребность в надёжном пропитании: земледелие и скотоводство лучше отвечали на новые природные условия.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истории; иллюстративные показатели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550" y="1513192"/>
            <a:ext cx="267600" cy="237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2575" y="1498325"/>
            <a:ext cx="267600" cy="26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1925" y="1513192"/>
            <a:ext cx="267600" cy="2378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04700" y="1498325"/>
            <a:ext cx="267600" cy="2676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1375" y="1525085"/>
            <a:ext cx="267600" cy="2140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2292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древних земледельцев и скотоводов
</a:t>
            </a:r>
            <a:endParaRPr lang="en-US" sz="2600" dirty="0"/>
          </a:p>
        </p:txBody>
      </p:sp>
      <p:sp>
        <p:nvSpPr>
          <p:cNvPr id="17" name="Text 3"/>
          <p:cNvSpPr txBox="1"/>
          <p:nvPr/>
        </p:nvSpPr>
        <p:spPr>
          <a:xfrm>
            <a:off x="736212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поселении люди не были полностью в безопасности: неурожай, голод и конфликты могли резко ухудшить жизнь. Поэтому достаток всегда оставался хрупким.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55761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 стада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могли увести хищники, они могли потеряться или остаться без корма. Пастухам приходилось ночевать рядом со стадом и охранять его днём и ночью.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376550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было пахать землю, поливать посевы, косить, переносить воду и заготавливать корм. Работа была длительной и требовала участия почти всех членов семьи.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94827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 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сорняки и болезни растений ослабляли урожай, а среди домашних животных быстро распространялись хворобы. Из-за этого люди постоянно следили и за полем, и за стадом.
</a:t>
            </a:r>
            <a:endParaRPr lang="en-US" sz="1300" dirty="0"/>
          </a:p>
        </p:txBody>
      </p:sp>
      <p:sp>
        <p:nvSpPr>
          <p:cNvPr id="21" name="Text 7"/>
          <p:cNvSpPr txBox="1"/>
          <p:nvPr/>
        </p:nvSpPr>
        <p:spPr>
          <a:xfrm>
            <a:off x="1149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Капризы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Засуха, холод или сильные дожди могли уничтожить посевы за один сезон. Тогда община оставалась почти без пищи и должна была рассчитывать на запасы или помощь соседей.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8479" y="1211450"/>
            <a:ext cx="2660793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земледелие изменило общество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стали жить дольше на одном месте, строить прочные дома и хранить запасы рядом с жильём. Деревни укреплялись и уже не напоминали временные стоянки охотников.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появлялись большие деревни, общие постройки и укрепления. Люди объединялись для совместной работы, защиты запасов и решения важных дел.
</a:t>
            </a:r>
            <a:endParaRPr lang="en-US" sz="1243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достатке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семей запасов было больше, у других меньше. Постепенно это привело к различиям в богатстве и положении людей внутри одной общины.
</a:t>
            </a:r>
            <a:endParaRPr lang="en-US" sz="1211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занимались полем и скотом, другие лепили посуду, делали орудия или меняли продукты на нужные вещи. Труд стал более разнообразным и требовал специальных умений.
</a:t>
            </a:r>
            <a:endParaRPr lang="en-US" sz="1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3192" y="1015300"/>
            <a:ext cx="2558016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земледельцев и скотоводов в нашей жизни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 нашем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каша, молоко, сыр и мясо — это привычные продукты, но их история началась тысячи лет назад, когда люди впервые стали выращивать растения и разводить животных.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рис, просо, кукуруза и многие другие культуры были отобраны и улучшены человеком очень давно. Сегодня они кормят миллионы людей по всему миру.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собака, овца, коза, корова и другие животные стали спутниками человека в древности. Они помогали в хозяйстве, давали пищу, шерсть и защиту.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археологов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животных, зерна, керамика и простые орудия помогают учёным узнавать о первых земледельцах и скотоводах. По этим следам можно восстановить их быт и труд.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и скотоводству сделал людей оседлыми, дал им запасы пищи и новые занятия. Именно тогда начался путь к деревням, городам и более сложному обществу.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древних земледельцах и скотоводах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2026-05-31T22:54:19Z</dcterms:created>
  <dcterms:modified xsi:type="dcterms:W3CDTF">2026-05-31T22:54:19Z</dcterms:modified>
</cp:coreProperties>
</file>