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Подцарство Одноклеточные —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— живые организмы, состоящие из одной клетки, выполняющие все жизненные функции.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одноклеточные увидел Антони ван Левенгук в 1674 году. Эти микроскопические формы жизни существуют на Земле более 3,5 миллиардов лет, разнообразны и важны для поддержания экосистем.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открытия и значение одноклеточных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жизненные функции у одноклеточных происходят внутри одной клетки: питание, дыхание, движение и размножение осуществляются самостоятельно.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способны к разнообразным типам размножения, включая деление и образование спор или покоящихся форм для выживания.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представителей могут жить автономно, приспосабливаясь к различным условиям среды, что обеспечивает их широкое распространение.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одноклеточных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одноклеточных организмов
</a:t>
            </a:r>
            <a:endParaRPr lang="en-US" sz="279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 их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простейшим относятся амёбы, инфузории и эвглены. Они разнообразны по форме и способам передвижения: ложноножки, реснички, жгутики обеспечивают активное движение в воде.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водоросли
</a:t>
            </a:r>
            <a:pPr algn="ctr" indent="0" marL="0">
              <a:lnSpc>
                <a:spcPct val="100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Хламидомонада и хлорелла используют фотосинтез, играя ключевую роль в образовании кислорода. Они имеют зелёный пигмент и живут преимущественно в водной среде.
</a:t>
            </a:r>
            <a:endParaRPr lang="en-US" sz="1301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археи: микроскопические обитатели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археи — прокариоты с простым строением клетки. Некоторые виды живут в экстремальных условиях, раскрывая удивительные механизмы адаптации.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обеспечивает защиту и избирательный транспорт веществ внутрь и наружу клетки, поддерживая гомеостаз.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одноклеточного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находится цитоплазма — наполненная жидкостью среда, где происходят основные химические реакции.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представлен ядром у эукариот или нуклеоидом у прокариот, управляющим функциями и наследственностью.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Органоиды, такие как жгутики, реснички и вакуоли, отвечают за движение, питание и очищение клетки, а митохондрии обеспечивают энергообеспечение (у эукариот).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размеры представителей одноклеточных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отражает специализированные функции и адаптации организмов к их средам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одноклеточных варьируются в сотни раз, что демонстрирует разнообразие и экологическую гибкость.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микробиологических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пространства одноклеточных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идеальный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обитают в пресных и солёных водоёмах, где поддерживают баланс экосистем благодаря роли в питательных цепях и разложении органики.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живые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грунте и на растениях одноклеточные помогают разлагать органику, улучшают плодородие почв и обогащают микрофлору животных и человека.
</a:t>
            </a:r>
            <a:endParaRPr lang="en-US" sz="1308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и удивительные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археи выживают в горячих источниках с высокими температурами, а прочие бактерии устойчивы к высоким кислотности или щелочности.
</a:t>
            </a:r>
            <a:endParaRPr lang="en-US" sz="128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Миксотрофы, к примеру эвглена, умеют комбинировать фотосинтез и поглощение органики, адаптируясь к изменяющимся условиям.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Автотрофы, такие как хламидомонада и хлорелла, используют фотосинтез для синтеза органических веществ из неорганических.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Гетеротрофные организмы питаются готовыми органическими соединениями, поглощая бактерии или органику из окружающей среды.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одноклеточных организмов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и выделение продуктов метаболизма осуществляются через клеточную мембрану, что обеспечивает жизнедеятельность.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дыхание у одноклеточных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одноклеточных используют кислород при аэробном дыхании для эффективного получения энергии.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анаэробные организмы обходятся без кислорода, используя альтернативные способы дыхания в кислородонегативных средах.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часто обладают анаэробным обменом, что позволяет им выживать в организме хозяина с низким содержанием кислорода.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одноклеточного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от роста до размножения и покоя
</a:t>
            </a:r>
            <a:endParaRPr lang="en-US" sz="28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простейших: амёба, инфузория, эвглена зелёная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ключевые различия между амёбой, инфузорией и эвгленой по способу передвижения, типу питания, размеру и среде обитания. Это показывает разнообразие строения и образа жизни даже среди похожих одноклеточных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передвижения и питания у простейших обусловливает их адаптацию к разным условиям среды и экологические ниши.
</a:t>
            </a:r>
            <a:endParaRPr lang="en-US" sz="1158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микробиологических учебников, 2024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одноклеточных в природе и биосфере
</a:t>
            </a:r>
            <a:endParaRPr lang="en-US" sz="2678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круговорот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играют важную роль в разложении мёртвых остатков, поддерживая таким образом процесс круговорота воды и питательных веществ в экосистемах. Это способствует поддержанию баланса природных сообществ.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как производитель кислорода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одноклеточные водоросли, такие как фитопланктон, формируют огромные массы кислорода и служат основой пищевых цепей в морских экосистемах. Их жизнедеятельность поддерживает существование многих видов животных.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 вызывают серьёзные заболевания, например, малярийный плазмодий провоцирует малярию, а дизентерийная амёба становится причиной кишечных расстройств.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здоровье человека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болезнетворных, одноклеточные применяются в медицине для получения антибиотиков и витаминов, что улучшает качество жизни и лечение различных заболеваний.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Диагностические методы часто используют свойства одноклеточных для выявления заболеваний, а ферменты этих организмов используются в лабораторных анализах и биотехнологиях.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 пищевых цепях водных экосистем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обеспечивают первичный источник энергии, поддерживая всю цепь питания от микроскопических организмов до крупных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одноклеточных, создающих органическую массу, вся водная пищеварительная система была бы нарушена, что отражает их фундаментальную роль в экосистемах.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экологии морских биотопов,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одноклеточные способны формировать цисты и споры для защиты от неблагоприятных условий, таких как засуха или низкие температуры.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и выживания одноклеточных организмов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инфузории выделяют токсичные вещества, которые отпугивают хищников и обеспечивают им защиту в окружающей среде.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адаптация к химическим и физическим изменениям среды позволяет выживать одноклеточным даже в экстремальных условиях.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форм существования, например, переход из активного состояния в покой, помогает одноклеточным сохранять жизнь в сложных ситуациях.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учёные и открытия в изучении одноклеточных
</a:t>
            </a:r>
            <a:endParaRPr lang="en-US" sz="2388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— первооткрыватель микромира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1674 году Антони ван Левенгук впервые увидел одноклеточные под микроскопом и описал их разнообразие. Его открытия стали основой микробиологии как науки.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Кох и связь микробов с болезнями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Кох доказал, что определённые микробы вызывают заболевания, заложив основы современной медицины и развития микробиологии для борьбы с инфекциями.
</a:t>
            </a:r>
            <a:endParaRPr lang="en-US" sz="119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 систематика простейших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осуществил первую классификацию простейших, что позволило чётко систематизировать одноклеточных и изучать их разнообразие в биологии.
</a:t>
            </a:r>
            <a:endParaRPr lang="en-US" sz="12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даёт возможность рассматривать мельчайшие детали клеточной структуры с высокой точностью.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технологии, такие как секвенирование ДНК и РНК, позволяют изучать геномы и раскрывать новые виды одноклеточных.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Культуральные методы культивирования одноклеточных помогают проводить лабораторные опыты и исследовать их биологические функции.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одноклеточных
</a:t>
            </a:r>
            <a:endParaRPr lang="en-US" sz="27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мире одноклеточных
</a:t>
            </a:r>
            <a:endParaRPr lang="en-US" sz="2681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состояние цисты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 в форме цист способны находиться в состоянии покоя более ста лет, что позволяет им переживать неблагоприятные периоды и возобновлять жизнедеятельность.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Ацетабулярия — гигант среди одноклеточных
</a:t>
            </a:r>
            <a:pPr algn="ctr" indent="0" marL="0">
              <a:lnSpc>
                <a:spcPct val="100000"/>
              </a:lnSpc>
              <a:buNone/>
            </a:pPr>
            <a:r>
              <a:rPr lang="en-US" sz="8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известная одноклеточная — ацетабулярия — достигает до 5 сантиметров и видна невооружённым глазом, что уникально для такого типа организмов.
</a:t>
            </a:r>
            <a:endParaRPr lang="en-US" sz="14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позволяют создавать одноклеточные с заданными свойствами, например, для разложения пластика и производства новых лекарств.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применяются для производства биотоплива, предоставляя устойчивые энергоресурсы и снижая воздействие на окружающую среду.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способности к очистке сточных вод активно используются в системах биоремедиации для борьбы с загрязнениями.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и будущее технологий
</a:t>
            </a:r>
            <a:endParaRPr lang="en-US" sz="2653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изучения одноклеточных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— важнейшие организмы, управляющие биосферой и технологическими процессами. Их дальнейшее изучение откроет новые возможности для медицины и экологии.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2026-05-08T01:45:00Z</dcterms:created>
  <dcterms:modified xsi:type="dcterms:W3CDTF">2026-05-08T01:45:00Z</dcterms:modified>
</cp:coreProperties>
</file>