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Неклеточные формы жизни — вирусы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— уникальные неклеточные объекты, влияющие на биосферу и медицину.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вирусов: начало вирусологии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И.И. Ивановский впервые обнаружил неклеточные инфекционные агенты в 1892 году. Это открытие положило начало науке вирусологии, которая развивалась с внедрением электронной микроскопии и изучением вирусной биологии.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вирусы и их ключевые свойства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вирусная частица содержит генетический материал — ДНК или РНК, — окружённый защитным белковым капсидом, обеспечивающим стабильность и передачу информации.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клетки-хозяина вирусы не осуществляют обмен веществ и не размножаются самостоятельно, полностью зависят от биохимических процессов клетки.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— это мельчайшие инфекционные частицы, не имеющие клеточного строения и способные заражать разнообразные организмы, включая бактерии, растения и животных.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вирусного вириона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Нуклеиновая кислота и капсид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Вирусный геном, состоящий из ДНК или РНК, находится внутри капсида, который формируется из множества капсомеров — белковых субъединиц. Капсид защищает генетический материал и обеспечивает прикрепление к клетке хозяина.
</a:t>
            </a:r>
            <a:endParaRPr lang="en-US" sz="96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Дополнительная оболочка и 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 имеют липопротеидную оболочку, полученную из мембраны клетки хозяина, что увеличивает их устойчивость. Размеры вирионов колеблются от 20 до 300 нанометров, что значительно меньше клеток.
</a:t>
            </a:r>
            <a:endParaRPr lang="en-US" sz="9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вирусов по типу генетического материала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РНК-вирусы имеют одно- или двуцепочечную РНК; пример — вирусы гриппа и ВИЧ, характеризующиеся высокой мутационной активностью.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вирусов бывает линейным, кольцевым или сегментированным, что влияет на процессы репликации и разнообразие вирусных форм.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ДНК-вирусы содержат одно- или двуцепочечную ДНК; к ним относятся вирусы герпеса и оспы, отличающиеся стабильностью генома.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генома определяет механизм размножения вируса и его взаимодействие с клеточным аппаратом хозяина.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225" y="1162275"/>
            <a:ext cx="4939551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ДНК- и РНК-вирусов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характеристик ДНК- и РНК-вирусов по основным биологическим параметрам.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РНК-вирусы более изменчивы, что усложняет разработку вакцин против них.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«Биология. 10 класс», современный учебник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жизненного цикла вируса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Адсорбция и проникновение в клетку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связывается с рецепторами на мембране клетки и проникает внутрь через эндоцитоз или слияние оболочек, начиная инфекционный процесс.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Распаковка и репликация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Вирусный геном высвобождается в цитоплазме или ядре, где клеточные механизмы используются для воспроизведения вирусных нуклеиновых кислот и синтеза белков.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и выход новых вирионов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Сформированные вирусные частицы собираются, после чего выходят из клетки путем лизиса или отпочкования, готовые заражать новые клетки.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инфицирование клетки вирусом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проникновения и размножения вируса в клетке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624942"/>
            <a:ext cx="449100" cy="359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60966" y="4074102"/>
            <a:ext cx="419738" cy="479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вирусов по хозяину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Вирусы, поражающие бактерии и играющие роль в регуляции микробных популяций, широко используются в медицине и биотехнологиях.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Вызывают заболевания культурных и дикорастущих растений, что влияет на урожайность и биологическое разнообразие экосистем.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Инфицируют диких и домашних животных, становясь причиной болезней и имея экономическое и ветеринарное значение.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Охватывают широкий спектр заболеваний, от простуды и гриппа до опасных инфекций, включая ВИЧ и коронавирусы.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роль бактериофагов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бактериофагов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обладают сложной структурой: головка с ДНК, хвостовой аппарат с базальной пластинкой и фибриллами для прикрепления к бактериальной клетке. Такая конструкция обеспечивает эффективную доставку генома внутрь бактерии.
</a:t>
            </a:r>
            <a:endParaRPr lang="en-US" sz="96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науке и медицине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бактериофагов включает лечение бактериальных инфекций, альтернативу антибиотикам, а также инструменты генной инженерии и молекулярной биологии.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растений и их значение в биосфере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вирусы нарушают работу листьев и побегов: появляются мозаичная окраска, деформация, карликовость и некрозы. Потери урожая зависят от вида растения, пути заражения и условий выращивания.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табачной мозаики вошёл в историю как первый описанный вирус и стал удобной моделью для молекулярной биологии. На его примере изучают строение вирусных частиц и передачу наследственной информации.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посевов строится на устойчивых сортах, санитарном контроле посадочного материала, уничтожении насекомых-переносчиков и соблюдении агротехники. Ранняя диагностика позволяет ограничить распространение инфекции в хозяйстве и сберечь урожай.
</a:t>
            </a:r>
            <a:endParaRPr lang="en-US" sz="11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животных и человека: примеры и последствия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Вирус, который угрожает кошкам
</a:t>
            </a:r>
            <a:pPr algn="l" indent="0" marL="0">
              <a:lnSpc>
                <a:spcPct val="115000"/>
              </a:lnSpc>
              <a:buNone/>
            </a:pPr>
            <a:r>
              <a:rPr lang="en-US" sz="2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кошек вирус панлейкопении поражает костный мозг и кишечник, вызывая тяжёлое обезвоживание и падение иммунной защиты. В ветеринарной практике такие инфекции напоминают, насколько уязвимы животные к вирусам, которые быстро распространяются в популяции. Это помогает сохранить здоровье не только отдельных питомцев, но и питомников, и снизить риск вспышек.
</a:t>
            </a:r>
            <a:endParaRPr lang="en-US" sz="766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микрофотография гриппа
</a:t>
            </a:r>
            <a:pPr algn="l" indent="0" marL="0">
              <a:lnSpc>
                <a:spcPct val="115000"/>
              </a:lnSpc>
              <a:buNone/>
            </a:pPr>
            <a:r>
              <a:rPr lang="en-US" sz="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электронных микрофотографиях вирус гриппа выглядит как множество мелких сферических частиц с выступами на поверхности. Такой снимок помогает увидеть, что возбудитель не «оживлённый туман», а конкретная структурированная частица, способная заражать клетки дыхательных путей и быстро распространяться от человека к человеку во время сезонных вспышек в городах.
</a:t>
            </a:r>
            <a:endParaRPr lang="en-US" sz="744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человека: от краткой болезни до долгих последствий
</a:t>
            </a:r>
            <a:pPr algn="l" indent="0" marL="0">
              <a:lnSpc>
                <a:spcPct val="115000"/>
              </a:lnSpc>
              <a:buNone/>
            </a:pPr>
            <a:r>
              <a:rPr lang="en-US" sz="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человека поражают дыхательную, нервную, кроветворную и иммунную системы. Грипп, корь, гепатиты, папилломавирусная инфекция и ВИЧ показывают, что одна и та же группа возбудителей может вызывать как кратковременную болезнь, так и длительные тяжёлые последствия для здоровья и общества в целом, поэтому диагностика и профилактика особенно важны в медицине.
</a:t>
            </a:r>
            <a:endParaRPr lang="en-US" sz="7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функции вирусов и эволюция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регулируют численность популяций, не позволяя одному виду бесконтрольно доминировать. Это поддерживает устойчивость экосистем и влияет на структуру пищевых цепей на суше и в воде.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заражении вирусы участвуют в круговороте углерода и азота: разрушают клетки, высвобождают вещества и возвращают их в среду, где они снова включаются в обмен живой природы.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геномах многих организмов сохраняются встроенные вирусные последовательности. Такие фрагменты становятся материалом для эволюционных изменений и могут со временем приобретать новые функции в наследовании признаков.
</a:t>
            </a:r>
            <a:endParaRPr lang="en-US" sz="12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вирусов в экосистемах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присутствуют почти в любой среде, а их обилие особенно велико в воде, где контакты с клетками хозяев происходят постоянно.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— главный резервуар вирусного разнообразия; именно водные экосистемы дают самые высокие концентрации частиц и сильнее всего влияют на глобальные циклы.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вирусной экологии; оценки приведены как порядки величин.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вирусов на здоровье человека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вызывают широкий спектр заболеваний — от сезонного гриппа и ОРВИ до кори, гепатитов, полиомиелита и герпеса. Симптомы зависят от возбудителя и поражённой ткани в организме человека.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инфекции переходят в хроническую форму или угрожают жизни. Особенно серьёзным остаётся ВИЧ, который без лечения постепенно разрушает иммунную систему и повышает риск тяжёлых осложнений.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начинается с вакцинации, которая снижает риск тяжёлого течения и осложнений. Для ряда инфекций она остаётся самым надёжным способом коллективной защиты в школах, семьях и сообществах.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Дополняют её санитарные меры, тестирование, изоляция заболевших и просветительская работа. Эти подходы помогают разрывать цепочки передачи и быстрее выявлять вспышки, снижая заболеваемость.
</a:t>
            </a:r>
            <a:endParaRPr lang="en-US" sz="10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иммунной защиты от вирусов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против вируса
</a:t>
            </a:r>
            <a:pPr algn="l" indent="0" marL="0">
              <a:lnSpc>
                <a:spcPct val="115000"/>
              </a:lnSpc>
              <a:buNone/>
            </a:pPr>
            <a:r>
              <a:rPr lang="en-US" sz="2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вирус попадает в организм, иммунная система распознаёт его по чужеродным белкам на поверхности или внутри заражённой клетки. В ответ В-лимфоциты начинают вырабатывать антитела, которые связывают вирус и мешают ему проникать в новые клетки или распространяться по тканям и органам на раннем этапе инфекции.
</a:t>
            </a:r>
            <a:endParaRPr lang="en-US" sz="739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Т-киллеры в атаке
</a:t>
            </a:r>
            <a:pPr algn="l" indent="0" marL="0">
              <a:lnSpc>
                <a:spcPct val="115000"/>
              </a:lnSpc>
              <a:buNone/>
            </a:pPr>
            <a:r>
              <a:rPr lang="en-US" sz="2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Т-киллеры работают иначе: они находят клетки, в которых уже идёт сборка вирусных частиц, и запускают их уничтожение. Такой механизм важен, потому что позволяет остановить «фабрику» вируса ещё до выхода новых вирионов в кровь и ткани, снизив тяжесть инфекции на раннем этапе развития в организме человека.
</a:t>
            </a:r>
            <a:endParaRPr lang="en-US" sz="739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Интерфероны и вирусный побег
</a:t>
            </a:r>
            <a:pPr algn="l" indent="0" marL="0">
              <a:lnSpc>
                <a:spcPct val="115000"/>
              </a:lnSpc>
              <a:buNone/>
            </a:pPr>
            <a:r>
              <a:rPr lang="en-US" sz="2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раннем этапе инфекции особую роль играют интерфероны — сигнальные молекулы, которые предупреждают соседние клетки и тормозят размножение вируса. Однако некоторые вирусы, включая ВИЧ, быстро меняют антигены и частично уходят от иммунного контроля, поэтому защита не всегда формируется легко и сразу.
</a:t>
            </a:r>
            <a:endParaRPr lang="en-US" sz="73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эпидемии и пандемии: исторические примеры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1918–1919 — Испанский грипп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тяжёлых пандемий в истории унесла миллионы жизней и показала, насколько быстро респираторный вирус способен охватить весь мир.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 — Пандемия гриппа H2N2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пандемия гриппа стала примером появления изменённого вируса, к которому у населения не было готового иммунитета.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1968 — Пандемия гриппа H3N2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волна гриппа напомнила, что смена штаммов приводит к новым вспышкам и требует постоянного эпидемиологического контроля.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1980-х годов — ВИЧ/СПИД и 2020–2022 — COVID-19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современные пандемии показали долгосрочное влияние вирусов на здравоохранение, экономику и международное сотрудничество, а также важность быстрой диагностики и вакцин.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вирусов в биотехнологии и медицине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Генотерапия и вирусные векторы
</a:t>
            </a:r>
            <a:pPr algn="l" indent="0" marL="0">
              <a:lnSpc>
                <a:spcPct val="115000"/>
              </a:lnSpc>
              <a:buNone/>
            </a:pPr>
            <a:r>
              <a:rPr lang="en-US" sz="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векторы помогают доставлять нужный ген прямо в клетки пациента. Для этого используют аденовирусы и ретровирусы, которые умеют проникать в клетку и переносить наследственный материал. В медицине этот подход изучают для коррекции наследственных нарушений и некоторых тяжёлых заболеваний в тех случаях, где нужна адресная доставка.
</a:t>
            </a:r>
            <a:endParaRPr lang="en-US" sz="797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Фаги против устойчивых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2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избирательно заражают бактерии, поэтому их рассматривают как инструмент против инфекций, устойчивых к антибиотикам. Фаговая терапия особенно интересна там, где обычные препараты уже не дают нужного эффекта и требуется точечное воздействие на возбудителя без лишнего вреда для микрофлоры организма человека и животных в клинической практике.
</a:t>
            </a:r>
            <a:endParaRPr lang="en-US" sz="772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вакцины нового поколения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нового поколения, включая мРНК-вакцины, используют принцип, похожий на работу вируса: клетка получает инструкцию синтезировать один из его белков. Затем иммунная система учится распознавать этот белок без заражения настоящим возбудителем. Это ускорило создание современных вакцинных платформ и расширило возможности быстрой разработки препаратов по всему миру.
</a:t>
            </a:r>
            <a:endParaRPr lang="en-US" sz="72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направления исследований вирусов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направление — изучение латентности: как вирус сохраняется в клетке без активного размножения и что запускает его повторную активацию. Это важно для понимания рецидивов инфекций и трудных случаев лечения.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вирусология опирается на секвенирование геномов, геноинженерные методы и анализ белок–белковых взаимодействий. Эти подходы ускоряют создание препаратов и вакцин нового поколения и повышают точность диагностики.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описывают новые вирусы в разных средах — от океанов до почв и организмов. Особый интерес вызывают гигантские формы, такие как мимивирусы и пандоравирусы, с необычно крупным геномом.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вирусы нельзя недооценивать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вирусов помогает понимать природу болезней, работу экосистем и механизмы эволюции. Эти знания лежат в основе профилактики, терапии и биотехнологий, от которых всё сильнее зависит современный мир.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2026-05-10T02:45:46Z</dcterms:created>
  <dcterms:modified xsi:type="dcterms:W3CDTF">2026-05-10T02:45:46Z</dcterms:modified>
</cp:coreProperties>
</file>