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9. Shopping time: тема урока английского языка в 7 классе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 и онлайн: учимся говорить вежливо, выбирать и сравнивать.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привычных вещах: школьных покупках, одежде, еде и подарках. Заодно повторяются числа, деньги, цвета, размеры и короткие вежливые просьбы, нужные в реальных ситуациях.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на английском: зачем это семикласснику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419" y="1310700"/>
            <a:ext cx="333113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42800" y="3236167"/>
            <a:ext cx="348900" cy="279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7969" y="3227677"/>
            <a:ext cx="333113" cy="296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Shopping time
</a:t>
            </a:r>
            <a:endParaRPr lang="en-US" sz="2013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 места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shop, store, supermarket, mall и market помогают назвать разные места, где совершают покупки. Они часто встречаются в диалогах, объявлениях и заданиях на чтение.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 цена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cashier, customer, price, cost, item, basket и bag описывает участников покупки и сам процесс выбора товара. Эти слова нужны, чтобы понять вопрос о стоимости и оплате.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Скидки и распродажи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sale, discount, receipt и change встречаются на ценниках, в чеках и у кассы. Они помогают понять, сколько стоит товар, есть ли скидка и какую сдачу нужно получить.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товар перед нами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товаров используют cheap, expensive, useful, new, old, popular, comfortable и colorful. Эти прилагательные помогают сравнивать вещи и выбирать подходящий вариант для покупки.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clothes, shoes, food, drinks, toys, books, stationery и electronics подсказывают, к какой группе относится товар. Это удобно при поиске нужного отдела в магазине или на сайте.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магазина и типичные товары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clothing department обычно ищут футболки, куртки, джинсы и платья. Для выбора важны size, color и material, потому что одежда должна подходить по размеру и быть удобной.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shoe section продаются кроссовки и ботинки разных размеров и моделей. Здесь особенно важны comfort, brand и fit, чтобы пара была не только красивой, но и практичной.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stationery section легко найти тетради, ручки, карандаши и фломастеры. Для таких товаров важны color, price, weight и quality, особенно если покупка нужна для школы.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Канцтовары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напитки, игрушки и электроника тоже имеют свои отделы. При выборе часто обращают внимание на fresh, light, heavy и battery, чтобы понять свойства товара и его назначение.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категории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покупка в магазине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покупателя от входа в магазин до получения чека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покупателя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Узнать цену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is it? помогает вежливо спросить стоимость товара. Эта фраза особенно полезна, когда нужно быстро понять, подходит ли вещь по бюджету.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о цвете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have this in blue? помогает уточнить, есть ли товар в нужном цвете. Фраза удобна, если важно выбрать не только модель, но и внешний вид.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примерку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try it on? используют, когда речь идёт об одежде или обуви. Так покупатель может проверить, удобно ли сидит вещь и подходит ли размер.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покупку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I’ll take it. и Can I pay by card? нужны на финальном этапе. Они помогают подтвердить выбор и уточнить удобный способ оплаты.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нужный товар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looking for a notebook. показывает продавцу, что именно нужно найти. Такая реплика помогает быстро начать диалог и не тратить время на лишние объяснения.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продавца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126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help you? — стандартная вежливая фраза, с которой продавец предлагает помощь. Она делает диалог дружелюбным и помогает покупателю быстрее найти нужный товар.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126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помощь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370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it in red and black. показывает, что товар есть в нескольких цветах. Такая реплика полезна, когда покупатель выбирает между похожими моделями.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370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варианты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748422" y="2117062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size do you need? — важный вопрос при продаже одежды и обуви. Он помогает сразу подобрать подходящий вариант и сократить время примерки.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748422" y="1879607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размер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067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 is your receipt. и Would you like a bag? звучат в конце покупки. Они показывают, что продажа завершена, а покупателю предлагают удобный способ унести товар.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5067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Завершить обслуживание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2445950" y="3553037"/>
            <a:ext cx="2006100" cy="89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costs 15 dollars. и The fitting room is over there. помогают дать точную информацию. Эти фразы особенно нужны, когда покупатель хочет примерить вещь или сравнить цены.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445950" y="3315582"/>
            <a:ext cx="20061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цену и место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типах магазинов один и тот же товар можно оплатить по-разному, поэтому полезно знать названия способов оплаты на английском.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выбирают карту и телефон, а наличные и подарочные карты остаются удобны для отдельных покупок и конкретных магазинов.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модулю 9 «Shopping time»; схематичное распределение способов оплаты для учебной задачи.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оплаты в магазинах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0615" y="2477750"/>
            <a:ext cx="439587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выбрать не самый яркий, а самый подходящий товар. Важно смотреть на несколько критериев одновременно.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низкая цена не всегда означает лучший выбор: комфорт и срок службы часто оказываются важнее для повседневного использования.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модулю 9 «Shopping time»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товары перед покупкой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20%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скидок помогает быстро считать итоговую цену и уверенно читать надписи sale, discount и special price.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от первоначальной цены встречается на ценниках очень часто.
</a:t>
            </a:r>
            <a:endParaRPr lang="en-US" sz="1408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к модулю 9 «Shopping time»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который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примерочной особенно важно не гадать, а сверяться с ярлыком и размерной сеткой. Буквы S, M, L, XL и числовые размеры помогают быстро понять, подойдет ли вещь по фигуре. Если одежда сидит слишком свободно или тесно, выбор стоит изменить сразу.
</a:t>
            </a:r>
            <a:endParaRPr lang="en-US" sz="1084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проверяют при примерке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примерки школьники смотрят не только на цвет, но и на длину рукавов, ширину плеч и удобство движения. Продавец может уточнить, нужна ли вещь по размеру или немного свободнее. Так примерка становится частью осознанной покупки.
</a:t>
            </a:r>
            <a:endParaRPr lang="en-US" sz="1084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мерки и примерка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781" y="1652950"/>
            <a:ext cx="373538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288" y="1652950"/>
            <a:ext cx="320175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063" y="1652950"/>
            <a:ext cx="320175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на ценнике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ценнике обычно указаны название товара, цена и иногда масса, объём или срок годности. Эти детали помогают быстро сравнить товары и выбрать нужный вариант без лишних вопросов.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чек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чеке видны дата, время, список покупок и итоговая сумма. Здесь же часто отмечены скидка и способ оплаты, поэтому чек подтверждает, что покупка действительно была совершена.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ценниках и чеках встречаются сокращения, валютные знаки и короткие записи. Умение читать такие обозначения помогает не ошибиться в цене и лучше понимать информацию в магазине.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сохранять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нужен, если товар нужно обменять или вернуть по правилам магазина. Поэтому его лучше сохранять до конца срока, когда покупка ещё может потребовать проверки или возврата.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на ценнике и чеке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онлайн-покупка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 путь от поиска товара до получения заказа и проверки условий доставки.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покупок в интернете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52600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магазин обычно имеет защищённое соединение, понятные контакты и правила возврата. Перед оплатой полезно посмотреть адрес сайта, рейтинг продавца и дату последних отзывов.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852600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сайт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966718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коды из сообщений и данные банковской карты нельзя передавать незнакомым людям. Настоящий магазин не просит такие сведения в обычном чате или по телефону.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96671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сообщайте лишнее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080457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помогают понять качество товара, размер и скорость доставки. Важно читать не только оценки, но и дату публикации, чтобы отличить свежие впечатления от старых.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5080458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отзывы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7194575" y="1678775"/>
            <a:ext cx="15192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низкая цена, отсутствие контактов и неясные условия возврата — повод насторожиться. Если информация о товаре выглядит неполной, лучше не спешить с заказом.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7194576" y="1244374"/>
            <a:ext cx="15192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Замечайте подозрительные признаки
</a:t>
            </a:r>
            <a:endParaRPr lang="en-US" sz="10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семиклассников особенно заметны удобство, внешний вид и цена. При покупке учебных вещей добавляются прочность и практичность, а в интернете — ещё и отзывы.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редко определяется одним фактором: подростки сравнивают сразу несколько признаков и чаще выбирают практичный товар, который удобно носить и который выглядит привлекательно.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для учебного задания, без привязки к реальному опросу.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товара у подростков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покупателя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имеет право видеть правильную цену товара до оплаты. Если сумма на кассе отличается от ценника, можно уточнить расчёт и попросить объяснение.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цена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товаре и в магазине должны быть понятные сведения о составе, размере, сроке годности и условиях использования. Это помогает выбрать вещь без лишних ошибок.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Достоверная информация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оплаты покупатель получает чек как подтверждение покупки. Он нужен для обмена, возврата и проверки суммы, поэтому его лучше сохранять до окончания срока возврата.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 и подтверждение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Бракованный товар можно вернуть или обменять по правилам магазина и закона. Условия зависят от категории товара, срока покупки и сохранности упаковки и ярлыков.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и обмен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2116818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цена за одну вещь и количество помогают быстро считать общую сумму при покупках.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тренируют умножение, сложение и английские числительные одновременно, поэтому их удобно использовать в коротких диалогах о покупке.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примеры, составленные для темы Shopping time.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деньги в реальных ситуациях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покупках и в английских диалогах
</a:t>
            </a:r>
            <a:endParaRPr lang="en-US" sz="2956" dirty="0"/>
          </a:p>
        </p:txBody>
      </p:sp>
      <p:sp>
        <p:nvSpPr>
          <p:cNvPr id="11" name="Text 2"/>
          <p:cNvSpPr txBox="1"/>
          <p:nvPr/>
        </p:nvSpPr>
        <p:spPr>
          <a:xfrm>
            <a:off x="10740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размера и цвета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70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называют нужный цвет, но забывают проверить размер, из-за чего вещь не подходит. Перед покупкой важно уточнять и цвет, и посадку, и удобство.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словах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артикль a/an, неправильно строят множественное число или не называют предмет точно. В магазине лучше использовать простые и аккуратные фразы без пропусков.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вопросы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much спрашивают о цене, а How many — о количестве. Если перепутать их, вопрос звучит неестественно, и собеседнику труднее понять, что именно нужно узнать.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чек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чек не сохранить, потом сложнее вернуть или обменять товар. Особенно это важно при покупке одежды, обуви и техники, где условия возврата могут отличаться.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Непонимание скидок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Проценты, валюты и слова sale или discount нужно читать внимательно. Ошибка в числе может изменить итоговую сумму, поэтому цену и скидку полезно проверять дважды.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Покупатель ищет тетрадь и спрашивает цену, цвет и количество страниц, а продавец спокойно отвечает и показывает нужный вариант. Короткие реплики делают разговор вежливым и понятным. Так школьная лексика сразу переходит в реальную ситуацию.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стойки с канцтоварами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примерочной подросток спрашивает, есть ли футболка в другом размере и можно ли примерить её. Продавец предлагает помощь и показывает похожие модели. В таком диалоге легко использовать слова notebook, T-shirt, shoes, pen и backpack.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Примерка в отделе одежды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магазине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Shopping time: теперь покупки на английском понятны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модуль помогает уверенно говорить о товарах, ценах, скидках, размерах и оплате. После практики становится проще читать ценники и чеки, сравнивать варианты и вести короткий разговор в магазине.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2026-05-31T04:42:15Z</dcterms:created>
  <dcterms:modified xsi:type="dcterms:W3CDTF">2026-05-31T04:42:15Z</dcterms:modified>
</cp:coreProperties>
</file>