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точками и деление отрезка в заданном отношении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помогают измерять и делить отрезки на плоскости.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как язык геометрии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пары чисел можно точно задать точку, найти длину отрезка, его середину и точку деления в нужном отношении. Эти приёмы нужны в геометрии, графиках, черчении и схемах движения.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050" y="1652981"/>
            <a:ext cx="27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7050" y="3375925"/>
            <a:ext cx="27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и запись точки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218275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плоскости записывается как (x; y). Первая координата показывает положение по горизонтали, вторая — по вертикали. Вместе они однозначно задают место точки на плоскости.
</a:t>
            </a:r>
            <a:endParaRPr lang="en-US" sz="1291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чисел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и отрицательные значения помогают определить, в какой части плоскости находится точка. Отрицательная абсцисса означает расположение слева от оси y, а отрицательная ордината — ниже оси x.
</a:t>
            </a:r>
            <a:endParaRPr lang="en-US" sz="1136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чисел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координатами важно аккуратно читать числа и записывать их в нужном порядке. Ошибка в одном знаке может изменить положение точки и привести к неверному решению задачи.
</a:t>
            </a:r>
            <a:endParaRPr lang="en-US" sz="1253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записи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218251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Абсцисса показывает, насколько точка смещена вправо или влево от оси y, а ордината — вверх или вниз от оси x. Так легко представить движение точки по сетке.
</a:t>
            </a:r>
            <a:endParaRPr lang="en-US" sz="13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по осям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383401"/>
            <a:ext cx="4843800" cy="13177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темы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формулы помогают работать с отрезками на координатной плоскости.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формулы опираются на координаты концов отрезка и сводят задачу к обычным вычислениям.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координатная плоскость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86" y="946950"/>
            <a:ext cx="3183828" cy="374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формула расстояния связана с теоремой Пифагора
</a:t>
            </a:r>
            <a:endParaRPr lang="en-US" sz="2221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960850" y="1496224"/>
            <a:ext cx="45627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провести от одной точки горизонтальный и вертикальный отрезки, получатся катеты прямоугольного треугольника. Их длины равны модулям разностей координат по осям x и y.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960842" y="1070597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Катеты из разностей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0850" y="2769574"/>
            <a:ext cx="45627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между точками становится гипотенузой этого треугольника. Поэтому длину находят по теореме Пифагора, а в формуле появляются квадраты разностей координат.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960842" y="2343947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Гипотенуза как расстояние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960850" y="4042924"/>
            <a:ext cx="45627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координат могут меняться, но длина всегда неотрицательна. Именно поэтому в рассуждении используют модули или квадраты: они убирают влияние направления и оставляют только расстояние.
</a:t>
            </a:r>
            <a:endParaRPr lang="en-US" sz="1136" dirty="0"/>
          </a:p>
        </p:txBody>
      </p:sp>
      <p:sp>
        <p:nvSpPr>
          <p:cNvPr id="14" name="Text 7"/>
          <p:cNvSpPr txBox="1"/>
          <p:nvPr/>
        </p:nvSpPr>
        <p:spPr>
          <a:xfrm>
            <a:off x="3960842" y="3617297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модули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изменение координат влияет на длину отрезка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объяснения формулы расстояния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одинаковые сдвиги по обеим осям дают большую длину, чем изменение только по одной оси при меньшем квадрате другой разности.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растёт, когда увеличиваются оба слагаемых в квадрате; важна не сумма изменений, а их квадраты.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расстояния между точками
</a:t>
            </a:r>
            <a:endParaRPr lang="en-US" sz="266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аккуратно выпиши координаты точек A и B. Это помогает избежать путаницы, особенно если в условии есть отрицательные числа или точки расположены в разных четвертях.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 точки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Вычисли разность абсцисс и разность ординат. Удобно сразу отметить, какая разность относится к горизонтальному смещению, а какая — к вертикальному, чтобы не перепутать их при следующем шаге.
</a:t>
            </a:r>
            <a:endParaRPr lang="en-US" sz="1127" dirty="0"/>
          </a:p>
        </p:txBody>
      </p:sp>
      <p:sp>
        <p:nvSpPr>
          <p:cNvPr id="15" name="Text 5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разности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495100" y="3571700"/>
            <a:ext cx="24600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Каждую разность нужно возвести в квадрат. Это делает результат независимым от знака и подготавливает выражение к применению теоремы Пифагора.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35613" y="3101256"/>
            <a:ext cx="2378700" cy="32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Возведи в квадрат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6204900" y="3571700"/>
            <a:ext cx="24600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Убедись, что длина не отрицательна и выглядит разумно для данных координат. Проверка помогает заметить арифметическую ошибку или пропущенный квадрат.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6245413" y="3101256"/>
            <a:ext cx="2378700" cy="32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ответ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3350000" y="3571700"/>
            <a:ext cx="24600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 полученные квадраты и извлеки квадратный корень. Так ты получишь длину отрезка в тех же единицах, которые указаны в условии задачи.
</a:t>
            </a:r>
            <a:endParaRPr lang="en-US" sz="1000" dirty="0"/>
          </a:p>
        </p:txBody>
      </p:sp>
      <p:sp>
        <p:nvSpPr>
          <p:cNvPr id="21" name="Text 11"/>
          <p:cNvSpPr txBox="1"/>
          <p:nvPr/>
        </p:nvSpPr>
        <p:spPr>
          <a:xfrm>
            <a:off x="3390512" y="3101256"/>
            <a:ext cx="2378700" cy="32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 и извлеки корень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924940"/>
            <a:ext cx="8426700" cy="20490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расстояния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52275" y="3913725"/>
            <a:ext cx="18138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Возьмём точки A(1; 2) и B(4; 6). Они расположены так, что по горизонтали между ними три клетки, а по вертикали — четыре клетки.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52275" y="3583600"/>
            <a:ext cx="18138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точек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872031" y="3913725"/>
            <a:ext cx="18138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AB = 5. Это пример треугольника 3–4–5, поэтому результат легко проверить и запомнить как удобный ориентир для вычислений по координатам.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872031" y="3583600"/>
            <a:ext cx="18138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2592194" y="3913725"/>
            <a:ext cx="18138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Горизонтальная разность равна 4 − 1 = 3, а вертикальная — 6 − 2 = 4. Эти значения становятся катетами прямоугольного треугольника между точками.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2592194" y="3583600"/>
            <a:ext cx="18138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Разности координат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4732113" y="3913725"/>
            <a:ext cx="18138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числа: AB = √(3² + 4²) = √(9 + 16) = √25. Здесь хорошо видно, как координатная задача превращается в знакомый случай из геометрии.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732113" y="3583600"/>
            <a:ext cx="18138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в формулу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219566"/>
            <a:ext cx="4843800" cy="1645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вычислении расстояния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решения задач по координатам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увидеть типичные неточности и сразу проверить, не допущена ли одна из них.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 с формулой, а с невнимательностью при записи чисел и действий.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каждой координаты берут среднее арифметическое значений двух концов отрезка. Это позволяет быстро найти точку, равноудалённую от обоих концов, без измерений на чертеже.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6750" y="3991525"/>
            <a:ext cx="3450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56600" y="3190000"/>
            <a:ext cx="34500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середины получаются как среднее арифметическое концов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200" y="1490850"/>
            <a:ext cx="34152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середину отрезка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действий: координаты точек A и B, затем вычисление средних значений по каждой оси и проверка равенства отрезков AM и MB.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3550" y="2937507"/>
            <a:ext cx="4144800" cy="166358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нахождения середины отрезка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Возьмём точки A(−2; 5) и B(6; 1). Они лежат по разные стороны от середины, поэтому удобно проверить, как координаты каждой оси усредняются отдельно.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концов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51980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наглядно демонстрирует симметрию: отрезок как будто «уравновешивается» по обеим осям. Здесь одновременно используются отрицательное и положительное числа, но результат остаётся простым и точным.
</a:t>
            </a:r>
            <a:endParaRPr lang="en-US" sz="1125" dirty="0"/>
          </a:p>
        </p:txBody>
      </p:sp>
      <p:sp>
        <p:nvSpPr>
          <p:cNvPr id="14" name="Text 5"/>
          <p:cNvSpPr txBox="1"/>
          <p:nvPr/>
        </p:nvSpPr>
        <p:spPr>
          <a:xfrm>
            <a:off x="635662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пример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Абсцисса середины равна (−2 + 6)/2 = 2, а ордината равна (5 + 1)/2 = 3. Получаем точку M(2; 3), расположенную между концами отрезка.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середину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отрезка в данном отношении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6750" y="3236639"/>
            <a:ext cx="23706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делит отрезок в отношении m: n, то расстояния от неё до концов относятся как m к n. Это означает, что отрезок разбивается не пополам, а по заданному правилу.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30221" y="2583739"/>
            <a:ext cx="2370600" cy="5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отношения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32944" y="3236639"/>
            <a:ext cx="23706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отношение равно 1:1, части отрезка равны. В этом случае точка деления совпадает с серединой отрезка, и отдельная формула середины подходит без изменений.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236415" y="2583739"/>
            <a:ext cx="2370600" cy="5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случай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3379844" y="3236639"/>
            <a:ext cx="23706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одно из чисел, тем ближе точка оказывается к противоположному концу. Поэтому отношение 1:3 сдвигает точку заметно сильнее, чем отношение 1:2.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3383315" y="2583739"/>
            <a:ext cx="2370600" cy="5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влияет число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383401"/>
            <a:ext cx="4843800" cy="13177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внутреннего деления отрезка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показывает координаты точки P, которая делит отрезок AB внутри в отношении m: n. Каждая координата вычисляется отдельно по координатам концов.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точки являются взвешенным средним. Чем больше коэффициент, тем сильнее точка смещается к противоположному концу отрезка.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внутреннего деления отрезка по координатам концов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результат показывает, что точка деления находится ближе к правому концу отрезка: от неё до левого конца 4 единицы, а до правого — 2.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6750" y="3991525"/>
            <a:ext cx="3450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по формуле внутреннего деления отрезка
</a:t>
            </a:r>
            <a:endParaRPr lang="en-US" sz="981" dirty="0"/>
          </a:p>
        </p:txBody>
      </p:sp>
      <p:sp>
        <p:nvSpPr>
          <p:cNvPr id="9" name="Text 3"/>
          <p:cNvSpPr txBox="1"/>
          <p:nvPr/>
        </p:nvSpPr>
        <p:spPr>
          <a:xfrm>
            <a:off x="356600" y="3190000"/>
            <a:ext cx="34500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именно такая координата точки получается на отрезке между концами 0 и 6 при отношении 1:2.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200" y="1490850"/>
            <a:ext cx="34152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9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положение точки при разных отношениях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для отрезка A(0; 0) — B(6; 0), отношения 1:1, 1:2, 1:3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и том же отрезке измеряется только координата точки деления. Это помогает увидеть, как число в отношении влияет на смещение без лишних вычислений.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увеличении второго числа точка уходит к концу A, а при увеличении первого — к концу B. Самая середина соответствует равным частям.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000" y="1879185"/>
            <a:ext cx="360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4250" y="1879185"/>
            <a:ext cx="36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5500" y="1899185"/>
            <a:ext cx="360000" cy="3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3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двух тем в одной задаче
</a:t>
            </a:r>
            <a:endParaRPr lang="en-US" sz="3000" dirty="0"/>
          </a:p>
        </p:txBody>
      </p:sp>
      <p:sp>
        <p:nvSpPr>
          <p:cNvPr id="14" name="Text 2"/>
          <p:cNvSpPr txBox="1"/>
          <p:nvPr/>
        </p:nvSpPr>
        <p:spPr>
          <a:xfrm>
            <a:off x="433150" y="2940010"/>
            <a:ext cx="25752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задача начинается с вычисления расстояния между точками, чтобы понять размер отрезка, проверить построение или подготовить данные для следующего шага.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433150" y="2340410"/>
            <a:ext cx="25752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длина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284400" y="2940010"/>
            <a:ext cx="25752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находят середину или точку в заданном отношении. Те же координаты концов отрезка используются снова, поэтому решение остаётся единым и последовательным.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3284400" y="2340410"/>
            <a:ext cx="25752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деление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6135650" y="2940010"/>
            <a:ext cx="25752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идеи относятся к координатной геометрии: они помогают работать с отрезками, не измеряя их линейкой, а опираясь только на числа и вычисления.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6135650" y="2340410"/>
            <a:ext cx="25752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система формул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порядок решения задач по теме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Алгоритм: прочитать условие, записать координаты, выбрать нужную формулу, выполнить вычисления и обязательно проверить ответ.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координатные формулы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79941" y="186635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помогают находить длины отрезков, середины и точки деления в задачах по геометрии. Это удобно, когда рисунок уже есть, но нужно получить точный числовой ответ.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79941" y="156952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959466" y="186635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картах и схемах координатные вычисления помогают оценивать расстояния и выбирать положение объектов. Так можно работать с маршрутами, чертежами и планами без прямого измерения.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59466" y="156952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 схемы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79941" y="346280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графических программах такие формулы используются при построении фигур и управлении их положением. Координаты позволяют точно задавать центр, конец и направление элементов.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79941" y="316597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графика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959466" y="346280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координатные формулы полезны для самопроверки: можно быстро сравнить результаты построения и вычислений, а также убедиться, что ответ выглядит разумно.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959466" y="316597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решений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урока: координаты помогают считать точно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 увидели, что расстояние между точками связано с теоремой Пифагора, середина находится через средние координаты, а деление отрезка — через взвешенное среднее. Аккуратность со знаками и проверка ответа особенно важны.
</a:t>
            </a:r>
            <a:endParaRPr lang="en-US" sz="178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2026-06-03T11:58:03Z</dcterms:created>
  <dcterms:modified xsi:type="dcterms:W3CDTF">2026-06-03T11:58:03Z</dcterms:modified>
</cp:coreProperties>
</file>