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основные понятия и 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среды, влияющие на жизнь всех организмов, от природы до человека.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экологических факторов в природе и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создают подходящие условия для жизни различных видов. Человек повлиял на природу, увеличив антропогенные воздействия, что требует бережного изучения и охраны природы.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— последствия деятельности человека, включая загрязнение и изменение природных ландшафтов.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экологических факторов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неживые элементы среды: температура, вода и свет, формируют физические условия для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живые организмы, взаимодействующие между собой, влияющие на численность и распределение видов.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влияние живых организмов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отношения определяют структуру экосистемы и влияют на выживаемость и распределение всех видов в природе.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разнообразные взаимодействия между растениями, животными и микроорганизмами: хищничество, паразитизм, конкуренция и симбиоз.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антропогенных факторов на окружающую среду
</a:t>
            </a:r>
            <a:endParaRPr lang="en-US" sz="2112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и его последствия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промышленных предприятий и автомобильный транспорт ухудшают качество воздуха, что ведет к изменению климата и болезням живых организмов.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потеря среды обитания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лесных массивов уменьшает биоразнообразие, нарушает природные циклы и приводит к исчезновению многих видов животных и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абиотических факторов для жизни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определяют тип растительности и возможности для обитания животных.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осадков влияет на наличие водных источников и влажность мест обитания.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и плодородие почвы влияют на рост и развитие растений, формируя основу экосистем.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местности влияет на распределение видов и микроклиматические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факторов в природе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экосистеме одновременно действуют абиотические, биотические и антропогенные факторы, которые формируют условия для развития живых организмов и взаимосвязанные процессы.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связи экосистем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любого из факторов могут повлиять на цепи питания, численность видов и общую стабильность природных сообществ.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устойчивость среды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урон: сокращение видов птиц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WWF, в промышленных регионах наблюдается значительное снижение популяций птиц за последние десятилетия.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антропогенной нагрузки приводит к заметному уменьшению биоразнообразия в городах и промзонах.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2022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биотических факторов в экосистеме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и связи между организмами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биотических взаимодействий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соревновательное взаимодействие организмов, например, деревья борются за свет и пространство в лесу.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мутуализм — паразиты питаются за счет хозяина, в то время как взаимовыгодные связи помогают обоим партнерам выживать.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один вид охотится и питается другим, как волк охотится на зайца в естественной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71604"/>
            <a:ext cx="4417500" cy="2221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биотических и антропогенных факторов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биотическими и антропогенными факторами: от источника и длительности воздействия до обратимости последствий. Антропогенные вмешательства чаще вызывают существенные и необратимые изменения в природе.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оказывает более сильное и часто необратимое влияние на природные процессы в сравнении с естественными биотическими взаимодействиями.
</a:t>
            </a:r>
            <a:endParaRPr lang="en-US" sz="1324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научных исследований по экологии,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городской среде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увеличивается число воробьёв и голубей, привыкших к активности человека. В то же время многие дикие звери и насекомые сокращают численность из-за потери среды обитания и загрязнения.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 адаптированных птиц и исчезновение диких животных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Разрастание городов приводит к уничтожению лужаек и цветущих травянистых растений. На их месте появляются асфальт и здания, что уменьшает биоразнообразие и меняет микроэкосистемы.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луговой растительности в городах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как антропогенный фактор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— транспорт, заводы и бытовые отходы, которые загрязняют воздух, воду и почву в городах и селах.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страдают от избытка питательных веществ, вызывающих цветение воды и гибель рыбы из-за недостатка кислорода.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увеличивает риск болезней дыхательных путей у людей и животных, ухудшая их здоровье и сокращая продолжительность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пестицидов и удобрений ухудшает состояние почвы, снижая её плодородие и нарушая деятельность полезных микробов, что ведёт к уменьшению урожайности.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экосистемы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земель приводит к снижению численности опылителей, таких как пчёлы и бабочки, что негативно сказывается на природном опылении.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и антропогенная нагрузка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населения резко возросло потребление ресурсов и уровень урбанизации, что оказывает сильное давление на природу и экосистемы.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людей связано с ростом использования воды, энергии и сокращением природных территорий, усиливая антропогенное воздействие.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и Всемирного Банка, 2021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снижения негативного воздействия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экологически чистых технологий на производствах снижает выбросы вредных веществ в атмосферу и воду, уменьшает загрязнение.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и восстановление нарушенных экосистем помогает вернуть природу к её естественному состоянию и сохранить биоразнообразие.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раздельного сбора и переработки отходов позволяет уменьшить количество мусора и повторно использовать ресурсы.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охраняемых территорий защищает редкие виды и способствует формированию здоровых природных сообществ.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человека на природу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высаживают деревья в городах и сельской местности, что улучшает качество воздуха и создаёт новые места обитания для животных. Реализуются проекты по сохранению редких видов, например, зубра и дальневосточного леопарда.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и программы по защите видов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экотуризма способствует бережному отношению к природе и повышению экологической ответственности. Благодаря таким инициативам удаётся восстанавливать численность исчезающих животных в различных регионах.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 и восстановление популяций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животных, обитающих рядом с человеком, нередко появляется изменённая окраска и поведенческие черты, способствующие выживанию в новых условиях.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адаптации организмов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 приобретают устойчивость к загрязнениям, что позволяет им выживать в неблагоприятных условиях антропогенного воздействия.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 меняют время размножения и поведение, чтобы лучше адаптироваться к городскому шуму и изменённой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баланса природных и антропогенных факторов
</a:t>
            </a:r>
            <a:endParaRPr lang="en-US" sz="2249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на грани выживания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природного баланса из-за чрезмерного антропогенного воздействия приводит к деградации экосистем. Уменьшается количество видов и ухудшается качество природных ресурсов, что сказывается на жизни людей и животных.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гармонии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устойчивого развития важно сочетаить природные и антропогенные факторы. Гармонизация помогает сохранить биоразнообразие и обеспечить благоприятные условия жизни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сохранении экологического равновесия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и применение знаний помогут уменьшить негативное влияние человека на природу, сохраняя её богатство для будущих поколений и поддерживая жизненно важные процессы на планете.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2026-05-08T11:22:54Z</dcterms:created>
  <dcterms:modified xsi:type="dcterms:W3CDTF">2026-05-08T11:22:54Z</dcterms:modified>
</cp:coreProperties>
</file>