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«Собака на сене»: любовь, ревность и социальные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которую останавливают гордость, ревность и правила общества.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Лопе де Вега создал сотни пьес и стал символом испанского театра XVII века. В его комедиях быстро развивается действие, ярко звучат характеры, а личные чувства постоянно сталкиваются с общественными правилами.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Лопе де Вега и испанский Золотой век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Диана де Бельфлор — властная и гордая графиня, привыкшая сама определять, кому можно быть рядом с ней и как должен вести себя её дом.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пьесы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Теодоро — секретарь Дианы, образованный и честолюбивый молодой человек, который старается сохранить достоинство, хотя его положение остаётся зависимым.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Марсела — служанка, искренне влюблённая в Теодоро; её прямота и обида усиливают напряжение и делают любовный конфликт острее.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Тристан — слуга Теодоро, самый находчивый персонаж пьесы; именно его смекалка и шутки помогают двигать сюжет к развязке.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кто есть кто в пьесе и как каждый герой влияет на развитие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Диана задаёт главный запрет, Теодоро становится центром выбора, Марсела усиливает ревность, а Тристан переводит конфликт в счастливый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Лопе де Веги «Собака на сене»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значение в сюжете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дворец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доме графини Дианы и вокруг него, поэтому пространство кажется тесным и напряжённым. Стены замка как будто напоминают героям: от правил и условностей здесь не спрячешься, даже если чувства становятся сильнее.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Роскошь и несвобода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лестницы, балконы и богатые комнаты подчёркивают высокий статус Дианы. Но именно в этой красоте особенно заметно, что герои не свободны: роскошный дом становится местом запретов, ревности и скрытых разговоров.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для интриги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Неаполь в пьесе — не просто фон, а часть сюжета. Окрестности замка удобны для встреч, тайных бесед и недоразумений, поэтому зритель постоянно чувствует движение, как на настоящей театральной сцене.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замок графини в Неаполе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основной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комедии Лопе де Веги «Собака на сене»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Диана по-настоящему любит Теодоро, но не хочет открыто нарушать правила своего круга. Для неё чувство сразу превращается в внутренний спор между сердцем и честью.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Диана ведёт себя противоречиво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гордость и страх потерять уважение окружающих заставляют Диану скрывать эмоции. Поэтому она то приближается к Теодоро, то отталкивает его и выглядит непоследовательной.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к Марселе усиливает её тревогу и мешает принять решение. Так становится понятен образ «собаки на сене»: Диана не отпускает любимого, но и не решается на шаг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чувства, но и различие в характере героев: одни колеблются, другие действуют 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меняются Диана, Теодоро и Марсела, а Тристан почти не теряет уверенности. Это подчёркивает его роль двигателя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Лопе де Веги «Собака на сене»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героев по ходу пьесы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Теодоро умеет говорить красиво и точно, поэтому его слова звучат убедительно и на письме, и в разговоре. Это делает его заметным даже при скромном положении в доме графини.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Теодоро: умный герой с трудной судьбой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образован, наблюдателен и честолюбив, но остаётся зависимым от чужой воли. Из-за этого Теодоро не может свободно решить, как построить свою жизнь и любовь.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показывает важную мысль: талант и ум не всегда дают человеку высокий статус. Иногда общество оценивает не способности, а происхождение и должность.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Тристан как источник юмора и действия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Остроумие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Тристан говорит просто и метко, поэтому его реплики легко запоминаются. Его шутки не только смешат, но и помогают снять напряжение в самых острых сценах.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замечает опасность и сразу ищет выход. Благодаря его находчивости Теодоро избегает неловких ситуаций, а сюжет постоянно движется вперёд.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Тристана создают недоразумения и неожиданные повороты. Именно через него пьеса становится особенно живой, лёгкой и интересной для зрителя.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6290" y="1124025"/>
            <a:ext cx="3583921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чувства и правила общества влияют на поступки героев и мешают им сразу прийти к счастью.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не исчезают, но постоянно сталкиваются с условностями общества; поэтому без помощи Тристана конфликт не мог бы разрешиться прямо.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Лопе де Веги «Собака на сене»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гордость и ревность в пьесе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построена на быстрых репликах, остроумных ответах и резких противопоставлениях. Благодаря этому диалоги звучат живо и помогают сразу понять настроение героев.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и комические приёмы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недоразумений, скрытых писем и ревнивых подозрений. Герои часто говорят не то, что чувствуют, поэтому сцены выглядят смешно и одновременно напряжённо.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персонажа мотивы переплетаются: одно чувство почти никогда не действует в одиночку.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сложную смесь личных и общественных причин, а значит, поступки героев нельзя объяснить только любовью или только расчётом.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Лопе де Веги «Собака на сене»; оценка мотивов по сюжету произведения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поступками героев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с знатным происхождением снимает преграду, и пьеса утверждает: ценность человека зависит не от титула, а от достоинств.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Теодоро — умный и талантливый секретарь, но его положение не позволяет ему открыто претендовать на руку графини.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Диана понимает свои чувства, однако происхождение Теодоро заставляет её скрывать любовь и вести себя противоречиво.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сословных барьеров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скрытой любви к счастливой развязке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комедии Лопе де Веги показывает, как чувство, ревность и хитрость приводят героев к развязке.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много смешных недоразумений, когда герои неверно понимают друг друга и делают поспешные выводы. Эти сцены вызывают улыбку и двигают сюжет вперёд.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относится к комедии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Комедийный эффект усиливают переодевания смыслов: персонажи говорят одно, а на самом деле думают совсем иначе. Из-за этого зритель знает больше, чем герои.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Остроумные диалоги и быстрые ответы создают лёгкий, живой ритм. Даже серьёзные разговоры часто прерываются шуткой или ироничным замечанием.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напряжение снимается счастливой развязкой. Побеждают находчивость, смелость и умение действовать, а не только положение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 пьесы: костюмы, жесты, сцена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образ Дианы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должна появляться в роскошном костюме, который сразу показывает её высокий статус. Торжественная осанка, медленные жесты и строгий взгляд подчёркивают её власть и внутреннюю борьбу.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Теодоро и живость Тристана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Теодоро проще и строже, чем у Дианы, поэтому на сцене сразу видно социальное неравенство. Тристан же может двигаться свободнее и чаще использовать выразительную мимику, создавая комический контраст.
</a:t>
            </a:r>
            <a:endParaRPr lang="en-US" sz="13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персонаж не действует отдельно: каждое решение сразу влияет на других и меняет ход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отношений показывает, что конфликт строится на взаимных зависимостях, а не на одном споре между двумя героями.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Лопе де Веги «Собака на сене»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героями в центре сюжета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2191591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15872"/>
            <a:ext cx="291463" cy="233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02918"/>
            <a:ext cx="291463" cy="25907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понятна современным школьникам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Ревность, симпатия и страх признаться в своих переживаниях знакомы многим подросткам, поэтому герои кажутся живыми и понятными.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как трудно бывает не зависеть от чужого мнения и сохранить собственный выбор, когда вокруг все оценивают тебя.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школьный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читается как увлекательная история с интригой и юмором, но при этом учит замечать характеры, мотивы и социальные различия.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пьесы «Собака на сене»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Лопе де Вега показывает, что любовь не всегда побеждает сразу: ей мешают гордость, ревность и предрассудки. Но разум, смелость и человечность помогают героям найти выход.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2026-05-22T20:41:23Z</dcterms:created>
  <dcterms:modified xsi:type="dcterms:W3CDTF">2026-05-22T20:41:23Z</dcterms:modified>
</cp:coreProperties>
</file>