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Лишайники и их значение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симбиоз гриба и водоросли, выживающий в самых тяжёлых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история изучения лишайников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описали ещё в XVIII веке, но их симбиотическую природу узнали только в XIX веке благодаря исследованиям Симона Швендера и других учёных.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лишайника: Главные компоненты
</a:t>
            </a:r>
            <a:endParaRPr lang="en-US" sz="2546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Микобионт — гриб-основа лишайника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образует слоевище, создавая прочный каркас организма. Его гифы покрывают лишайник снаружи и внутри, обеспечивая защиту и поддержку.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Фотобионт — зелёные водоросли или цианобактерии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Фотобионт осуществляет фотосинтез, превращая свет в энергию и запасая углеводы, необходимые для питания грибной части.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слоевища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слоевища расположены запасающие клетки, а также структуры для прикрепления к субстрату, что обеспечивает устойчивость и питание.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Накипные лишайники выглядят как тонкий корковый слой, прочно срастающийся с камнями или корой деревьев, защищая субстрат.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лишайники характеризуются ветвистыми формами, выступающими над поверхностью, что помогает им лучше улавливать влагу и свет.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Листоватые лишайники имеют плоскую форму и частично прилегают к поверхности субстрата, обеспечивая широкое крепление.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слоевища лишайников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Гриб и водоросль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грибной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защищает лишайник от повреждений и поддерживает водный баланс, поглощая влагу и минеральные вещества из среды.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фотобионта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Водоросль или цианобактерия производит органические вещества путём фотосинтеза, обеспечивая организм энергией и способствуя росту лишайника.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3862" y="1500373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8562" y="1500373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лишайников по миру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континенты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обитают повсюду, включая Антарктиду и Арктику, что говорит об их уникальной выносливости.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субстратов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растут на коре деревьев, камнях, почве, крышах и даже металлических поверхностях в городах.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экстремальных условиях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переносить засуху пустынь, холод гор и жар тропических лесов.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формы лишайников в природе
</a:t>
            </a:r>
            <a:endParaRPr lang="en-US" sz="1659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могут расти как отдельные особи, так и образовывать плотные колонии, покрывающие большие площади различных поверхностей.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нередко формируют цветные пятна на стволах деревьев, камнях и стенах построек, а некоторые создают долговременные почвенные покровы.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Первопроходцы на голых камнях, они разрушают минералы, помогая формировать почвенный слой для других растений.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круговороте веществ, снабжая экосистему органическими соединениями, производимыми фотосинтезом.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Являются пищей для северных оленей, ряда насекомых и улиток, поддерживая пищевые цепи в природе.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лишайников в экосистеме
</a:t>
            </a:r>
            <a:endParaRPr lang="en-US" sz="23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очень чувствительны к загрязнению воздуха и исчезают в районах с высоким уровнем промышленных выбросов.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присутствие или отсутствие помогает учёным оценивать экологическое состояние и качество воздуха региона.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применяют в биомониторинге, позволяющем выявлять вредные вещества в атмосфере.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чувствительность делает лишайники надёжными индикаторами окружающей среды и её изменений.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лишайников с окружающей средой
</a:t>
            </a:r>
            <a:endParaRPr lang="en-US" sz="21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флоры стран СНГ, 2018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лишайников и их распространённость
</a:t>
            </a:r>
            <a:endParaRPr lang="en-US" sz="236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зонах России преобладают листоватые лишайники, составляя примерно половину всех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Кустистые лишайники доминируют в тундре, а накипные — на открытых скалах, отражая адаптацию к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выживанию в экстремальных условиях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Впитывание влаги из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умеют поглощать влагу даже из воздуха, что помогает им переживать засушливые периоды. Такая способность позволяет им выживать там, где другие организмы не могут существовать долго без воды.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космосе и радиации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лишайников выдерживали длительное воздействие ультрафиолетового излучения и вакуума во время экспериментов на МКС. Эти организмы доказали удивительную устойчивость к экстремальным условиям космоса.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— деление слоевища на части, каждая из которых способна дать начало новому организму при подходящих условиях.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лишайников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грибными спорами обеспечивает распространение грибковой части лишайника на новые субстраты для дальнейшего роста.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Соредии — специализированные структуры, состоящие из клеток водорослей и гиф гриба, служат для вегетативного размножения и быстрого расселения.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Изидии представляют собой наросты на поверхности слоевища, содержащие клетки обоих симбионтов, и способны отделяться для образования новых лишайников.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650506"/>
            <a:ext cx="4646100" cy="2015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таблица основных различий между лишайниками и грибами. Показаны строение, питание и способы размножения с выделением ключевого отличия.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«Биология. 6 класс», учебник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лишайников и обычных грибов
</a:t>
            </a:r>
            <a:endParaRPr lang="en-US" sz="2587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Фотобионт обеспечивает лишайнику самостоятельное производство питательных веществ, что отличает их от грибов.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лишайников для человека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красители и лакмус
</a:t>
            </a:r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используются для создания натуральных красителей, таких как лакмус, применяемый в химии для определения кислотности растворов. Этот метод известен и ценится за простоту и точность.
</a:t>
            </a:r>
            <a:endParaRPr lang="en-US" sz="1254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препараты и антибактериальные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Излишайниковых компонентов получают вещества, которые входят в состав лекарственных препаратов. Их антибактериальные свойства помогают в борьбе с инфекциями и ускоряют заживление ран.
</a:t>
            </a:r>
            <a:endParaRPr lang="en-US" sz="122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северных оленей и промышленное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лишайники служат важным зимним кормом для северных оленей. Кроме того, они применяются в парфюмерии и текстильной промышленности для создания ароматов и окрашивания тканей.
</a:t>
            </a:r>
            <a:endParaRPr lang="en-US" sz="12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лишайниках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5000 лет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лишайники живут более пяти тысяч лет, что делает их одними из старейших организмов на планете, демонстрируя выдающуюся долговечность.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окрашивание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лишайники использовались для окрашивания тканей в пурпурный и зелёный цвета, что свидетельствует об их важности в культуре и ремёслах.
</a:t>
            </a:r>
            <a:endParaRPr lang="en-US" sz="1009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сегодняшний день известно около 20 000 видов лишайников, включая арктические, тропические и горные, отличающиеся разнообразием форм и окраски.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окраски и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обладают уникальной окраской и формой, приспособленной к специфическим условиям среды, что помогает им занять разные экологические ниши.
</a:t>
            </a:r>
            <a:endParaRPr lang="en-US" sz="9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как индикаторы загрязнения
</a:t>
            </a:r>
            <a:endParaRPr lang="en-US" sz="1772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очень чувствительны к загрязнению воздуха, и их исчезновение часто свидетельствует о повышенном уровне вредных выбросов в городской среде.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наблюдения за видами лишайников для создания карт загрязнений мегаполисов, что позволяет отслеживать экологическую ситуацию и принимать меры.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лишайника: основные этапы
</a:t>
            </a:r>
            <a:endParaRPr lang="en-US" sz="259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лишайника и их связь с адаптивными механизмами.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загрязняют воздух, вызывая гибель чувствительных видов лишайников и сокращение их ареалов.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лишайников: современные угрозы
</a:t>
            </a:r>
            <a:endParaRPr lang="en-US" sz="2133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кислотных дождей нарушает химический состав среды обитания, негативно влияя на структуру и функции слоевища.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изменение климата уменьшают площадь естественных местообитаний, ограничивая распространение лишайников.
</a:t>
            </a:r>
            <a:endParaRPr lang="en-US" sz="11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участники научных экспериментов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условиях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успешно переносили воздействие вакуума и ультрафиолетового излучения на Международной космической станции, сохраняли жизнеспособность и способность к фотосинтезу, что помогает изучать устойчивость живых организмов.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биологических исследованиях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применяются для исследований адаптивных механизмов и выживания в экстремальных условиях, широкое использование в экспериментах расширяет знания о жизни вне Земли.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лишайников в природе и жизни человека
</a:t>
            </a:r>
            <a:endParaRPr lang="en-US" sz="2059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играют ключевую роль в экосистемах и поддержании экологического баланса, а также являются ценным ресурсом для науки и хозяйственной деятельности человека.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2026-05-08T12:16:48Z</dcterms:created>
  <dcterms:modified xsi:type="dcterms:W3CDTF">2026-05-08T12:16:48Z</dcterms:modified>
</cp:coreProperties>
</file>