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 частях речи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помогают строить смысл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быстро понимать смысл слов, правильно строить предложения и избегать ошибок в письме. Без них трудно объяснить, кто действует, что происходит и какие слова связаны между собой.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объединяет слова с общим значением: одни называют предметы, другие — действия, признаки или количество. У таких слов похожие вопросы и грамматические особенности.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часть речи, важно смотреть не только на значение слова, но и на вопрос к нему, а также на то, как оно изменяется в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слова книга, тетрадь, ученик относятся к одной группе: они называют предметы. Слова читаю, пишет, играют входят в другую группу, потому что обозначают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часть речи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2132068"/>
            <a:ext cx="4775700" cy="114476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делятся на две группы: одни несут основное значение, другие помогают связывать слова и предложения.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дают смысл высказыванию, а служебные обеспечивают связь и точность построения предложения.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большие группы частей речи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«Части речи»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учитывать значение слова, вопрос и грамматические признаки.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часть речи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предметы, людей, животных, явления и события: книга, мальчик, дождь, праздник, Москва. Это одна из самых важных частей речи.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вопросы кто? что? существительное отвечает всегда, когда обозначает живое существо или неживой предмет. Оно имеет род, число и падеж, поэтому может изменяться.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существительное часто выполняет роль подлежащего или дополнения. Оно помогает назвать того, о ком или о чём говорится в тексте.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изменяется по родам, числам и падежам. Благодаря этому прилагательное согласуется с существительным и помогает строить грамотную речь.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отвечает на вопросы какой? какая? какое? какие? и обычно связано с существительным. Поэтому оно уточняет его смысл и делает высказывание более выразительным.
</a:t>
            </a:r>
            <a:endParaRPr lang="en-US" sz="1193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обозначает признак предмета: высокий, весенний, добрая, интересные. Оно помогает точнее представить, какой именно предмет перед 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речи связана со своим главным вопросом, поэтому их удобно сравнивать по значению и грамматическим признакам.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существительное, прилагательное и глагол: они чаще всего участвуют в построении смысла предложения.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самостоятельные части речи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«Понятие о частях речи»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обозначает действие или состояние: бежать, думать, светлеть, отдыхать. Он показывает, что происходит с предметом или что делает кто-то в предложении.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глагол чаще всего является сказуемым. Именно он сообщает, что делается, происходило или будет происходить, поэтому делает высказывание полным.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отвечает на вопросы что делать? что сделать? и изменяется по временам, числам и лицам. В прошедшем времени он ещё меняется по родам.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456" y="3731838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369" y="3028275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1964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и числительное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42625" y="3073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обозначает количество и порядок при счёте: один, пять, первый, десятый. Оно уточняет информацию и помогает точно передавать данные в речи и тексте.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842625" y="2004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указывает на предмет, признак или количество, но не называет их прямо. Оно помогает не повторять одни и те же слова и делает текст более связным.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наречие уточняет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отвечает на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точнее представить действие, место или время. Оно отвечает на вопросы как? где? когда? куда? откуда? почему? и обычно не изменяется.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наречие важно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наречие чаще всего связано с глаголом и добавляет подробность: быстро, рядом, вчера, слева, потому. Благодаря ему речь становится яснее и живее.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служебные части речи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служебные слова связывают и уточняют речь.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не называют предметы, но помогают строить предложение и точнее выражать мысль.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материалу школьного курса русского языка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7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756" y="3160190"/>
            <a:ext cx="218400" cy="1747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 особые слова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2053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передают чувство или внезапную реакцию человека: ах, ой, ура, эх, ай. Они помогают сразу понять настроение говорящего и делают устную речь более живой.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053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Звукоподражательные слова передают звуки людей, животных и предметов: мяу, гав, бах, тик-так. Такие слова особенно полезны в рассказах, потому что создают яркую слуховую картину.
</a:t>
            </a:r>
            <a:endParaRPr lang="en-US" sz="13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вызывает сомнение, сначала сравнивают несколько признаков сразу, а не ориентируются только на один вопрос или на внешний вид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помощь дают значение и вопрос, но грамматические признаки подтверждают выбор и снижают риск ошибки.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смотреть, чтобы узнать часть речи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правилам русского языка для 5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части речи по значению, вопросу и форме слова.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спутать похожие слова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 речи работают в предложении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называют предметы, признаки, действия и количество. Поэтому именно они становятся подлежащими, сказуемыми, дополнениями, определениями и обстоятельствами.
</a:t>
            </a:r>
            <a:endParaRPr lang="en-US" sz="1047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не являются членами предложения, но без них смысл связи между словами был бы неполным. Они показывают, как части высказывания соединяются друг с другом.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разобрать предложение, нужно сначала определить часть речи каждого слова. Тогда легче понять, какую роль оно выполняет и с какими словами связано.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разбор помогает не только на уроках, но и при письме. Ученик быстрее замечает ошибки, точнее строит фразы и лучше понимает смысл текста.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короткие примеры для каждой группы слов.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часть речи объединяет слова с общим значением и одинаковой грамматической ролью.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по частям речи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материалам темы «Части речи»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 школе существительные называют места и людей, прилагательные помогают представить их точнее, а глаголы показывают, что происходит. Если добавить наречия, текст сразу становится более подробным и выразительным.
</a:t>
            </a:r>
            <a:endParaRPr lang="en-US" sz="860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школьном дне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пишет о прогулке, он выбирает слова так, чтобы читатель увидел дорогу, услышал шум и почувствовал настроение. Части речи работают вместе и создают цельную картину без лишних повторов.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абзац про прогулку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хорошем школьном тексте слова подобраны не случайно: каждое выполняет свою задачу. Благодаря этому предложение звучит понятно, а мысль передаётся точно, спокойно и без перегрузки.
</a:t>
            </a:r>
            <a:endParaRPr lang="en-US" sz="964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который легко читать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 речи оживляют письменный текст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опоры удобно держать в памяти вместе: они помогают не теряться, когда слово может выглядеть похоже на другую часть речи.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ориентирaми остаются вопрос и значение, а форма и роль в предложении уточняют ответ.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по теме «Части речи» для 5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— ключ к грамотной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понимать смысл слов, точно строить предложения и избегать ошибок. Когда ученик умеет их различать, читать, говорить и писать становится намного легче и увереннее.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2026-05-22T15:26:28Z</dcterms:created>
  <dcterms:modified xsi:type="dcterms:W3CDTF">2026-05-22T15:26:28Z</dcterms:modified>
</cp:coreProperties>
</file>