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клетки: обзор и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соли и газы — важнейшие компоненты для жизни и здоровья клеток.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химического состава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учёные доказали связь между неорганическими и органическими веществами. С развитием микроскопии стали ясны функции воды, солей и газов в клетках прокариотов и эукариотов.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жизни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большую часть массы клетки и обеспечивает среду для химических реакций и обмена веществ. Она распределяется в цитоплазме и органоидах, поддерживая структуру клетки.
</a:t>
            </a:r>
            <a:endParaRPr lang="en-US" sz="137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и их виды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содержат макро- и микроэлементы, представленные различными ионами. Их количество зависит от типа организма и влияет на осмотический баланс и подвижность веществ.
</a:t>
            </a:r>
            <a:endParaRPr lang="en-US" sz="1355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в клетках: кислород и углекислый газ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газы участвуют в дыхательном процессе и фотосинтезе. Их концентрация регулируется в зависимости от энергетических потребностей клетки и условий окружающей среды.
</a:t>
            </a:r>
            <a:endParaRPr lang="en-US" sz="128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неорганических веществ в клетке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содержание и свойства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в клетках от 60 до 80% массы, достигая до 90% в молодых растительных клетках и около 60-70% у животных.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высокая теплоёмкость позволяет клеткам эффективно противостоять температурным изменениям и поддерживать стабильную среду.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Полярность молекул воды обеспечивает хорошую растворимость многих веществ, что критично для внутриклеточных реакций.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гидролизе и синтезе, а также обеспечивает перенос веществ и подвижность в цитоплазме.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воды в клетке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создаёт тургорное давление у растений, поддерживая форму и упругость клеток за счёт наполнения вакуолей.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растворяет и транспортирует питательные вещества и продукты обмена, являясь средой для большинства биохимических реакций.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поддержании температуры и гомеостаза, обеспечивая оптимальные условия для жизнедеятельности клетки.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соли: состав и распределение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Ионный состав и формы существования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представлены такими ионами, как натрий, калий, кальций, магний и др. Они присутствуют как в растворённом виде, так и в виде гранул или кристаллов внутри клеточных структур.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и функции в клетках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соли часто откладываются в вакуолях, регулируя осмотический баланс и поддерживая кислотно-щелочное равновесие в цитоплазме для нормальной работы ферментов.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содержания ионов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основных ионов Na+, K+, Ca2+ различается в клетках животных, растений и бактерий, отражая особенности их физиологии.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растений содержат больше калия, животные — натрия, а бактерии минимальное количество кальция.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важен для синтеза белков, поддержания осмотического давления и нормальной работы нервных клеток.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Натрий регулирует водный баланс и участвует в передаче нервных импульсов, благодаря чему поддерживает жизнедеятельность тканей.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насос обеспечивает биоэлектрические процессы, необходимые для мышечного сокращения и нервной активности.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и натрий совместно работают в натрий-калиевом насосе, который поддерживает электрохимический градиент на мембранах клеток.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 ионов калия и натрия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— фундамент строения и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укрепляет клеточные стенки у растений, участвует в мышечных сокращениях и свертывании крови у животных. Он влияет на стабильность и прочность тканей всех живых организмов.
</a:t>
            </a:r>
            <a:endParaRPr lang="en-US" sz="1192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— ключ к фотосинтезу и ферментам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входит в состав молекулы хлорофилла, обеспечивая зелёный цвет листьев, и активирует более 300 ферментов, что делает его незаменимым для клеточного метаболизма.
</a:t>
            </a:r>
            <a:endParaRPr lang="en-US" sz="1333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кальция и магния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распределения основных компонентов клетки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воды обеспечивает идеальную среду для всех клеточных процессов и реакций, поддерживая их эффективность.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 компонентов критично для стабильности и жизнеспособности клетки в любых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компоненты клетки: кислород и углекислый газ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является ключевым элементом дыхательных процессов, участвует в окислительном фосфорилировании, обеспечивая выработку энергии в виде АТФ для жизнедеятельности клетки.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формируется в результате окисления органических веществ и регулирует кислотность цитоплазмы, что важно для правильного протекания химических реакций.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осуществляется через клеточные мембраны, позволяя кислороду проникать внутрь клетки и удалять из неё углекислый газ для поддержания баланса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7,2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оптимальное значение pH, при котором большинство клеток сохраняют свою функциональность и обеспечивают нормальную активность ферментов.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клетки, 2021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pH клетки строго регулируется, так как даже небольшие отклонения приводят к нарушению процессов метаболизма и могут вызвать повреждение клеточных структур.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микро- и макроэлементов в клетке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входит в состав гемоглобина и необходимо для переноса кислорода по всему организму, поддерживая дыхание тканей на клеточном уровне.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участвует в работе многих ферментов, управляет синтезом белков и укрепляет иммунную систему, обеспечивая защиту от инфекций.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является важным компонентом гормонов щитовидной железы, которые регулируют обмен веществ и влияют на рост и развитие организма.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участвует в обменных процессах, например, в образовании энергии и поддержании здоровья нервной системы, что важно для нормального функционирования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 клетки: количественное соотношение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железо преобладает среди микроэлементов, что объясняет его важность для клеточного дыхания и обмена веществ.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Минимальное содержание йода подчеркивает его специфическую, но критически важную роль в гормональной регуляции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человека, 2022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и их роль у растений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соли, такие как кальций и магний, укрепляют клеточные стенки и обеспечивают структурную прочность тканей растений, что важно для их роста и устойчивости.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корневую систему растения получают калий и фосфор — необходимые для обмена веществ и фотосинтеза элементы, способствующие активному развитию и обеспечению энергии.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поступления неорганических веществ в клетку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транспортировки веществ через клеточную мембрану и распределение внутри клетки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солей для поддержания формы и функций клетки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животных соли играют ключевую роль в поддержании электролитного баланса, который регулирует работу мышц, нервов и клеточных мембран.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солей приводит к нарушению формы клеток и ослаблению функций, в то время как избыток вызывает повреждение и дисбаланс внутри клеточных структур.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обеспечивают тургор растений, поддерживая давление внутри клеток и предотвращая их сморщивание и увядание.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минералов и воды у растений вызывает замедление роста, слабость листьев и уменьшение урожайности, что негативно сказывается на жизнедеятельности.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дефицит этих веществ провоцирует сбои в обмене, появление судорог и развитие анемии, ухудшая общее состояние здоровья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накопление кальция способствует образованию камней в почках, что вызывает боль и может привести к серьёзным осложнениям.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натрия часто приводит к гипертонии и нагрузке на почки, ухудшая фильтрационные функции и вызывая хронические заболевания.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дефицита и избытка неорганических веществ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неорганических веществах клетки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организмах и её редкие микроэлементы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медуз вода составляет до 98% массы тела, что подчёркивает её важность как среды жизни. Среди микроэлементов самым редким является селен — его функции исследованы недостаточно.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кальция и магния для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— главный компонент костей и зубов, достигая 90% массы этих тканей у млекопитающих. Магний придаёт растениям зелёный цвет, участвуя в фотосинтезе и поддержании здоровья листьев.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неорганических веществ в жизни клеток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играют фундаментальную роль, обеспечивая структуру, обмен веществ и стабильность клеточной среды, что критично для здоровья и нормального развития живых организмов.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2026-05-08T05:26:13Z</dcterms:created>
  <dcterms:modified xsi:type="dcterms:W3CDTF">2026-05-08T05:26:13Z</dcterms:modified>
</cp:coreProperties>
</file>