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Марс: четвёртая планета Солнечной системы и главный объект современных межпланетных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 — ближайшая цель дальних межпланетных исследований и ключ к будущему освоению космоса.
</a:t>
            </a:r>
            <a:endParaRPr lang="en-US" sz="3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Марс привлекает внимание учёных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сохраняет следы древней истории, заметно отличается от Земли и при этом остаётся самым реалистичным миром для длительного научного изучения вне нашей планеты.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характеристики Марса
</a:t>
            </a:r>
            <a:endParaRPr lang="en-US" sz="2769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Марса составляет 6 779 километров — почти вдвое меньше земного. Из-за меньших размеров планета быстрее остывает и хуже удерживает плотную атмосферу.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 гравитация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Марса равна примерно 10,7% земной, а сила тяжести на его поверхности — около 38% земной. Поэтому предметы и люди там были бы значительно легче.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Марса наклонена примерно на 25,2°, почти как у Земли. Именно поэтому на планете есть выраженные сезоны, хотя они протекают в иных климатических условиях.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 орбита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Марсианский год длится 687 земных суток. Орбита планеты заметно вытянута, поэтому расстояние до Солнца меняется сильнее, чем у Земли, а климат становится менее устойчивым.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на Марсе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марсианских суток составляет 24 часа 39 минут. Это одна из причин, почему Марс кажется особенно близким к Земле по ритму вращения.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 на Марсе считается крупнейшим вулканом Солнечной системы. Его высота достигает примерно 22 километров, а масштаб настолько велик, что он доминирует над окружающим ландшафтом. Это один из самых впечатляющих примеров вулканизма на планетах.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 — гигант вулканического мира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каньонов Долины Маринер тянется почти на 4 000 километров. По глубине, протяжённости и сложности рельефа она относится к самым грандиозным структурам планетной поверхности и показывает, насколько активной была геологическая история Марса.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Маринер — огромный разлом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кратеров и лавовых равнин, на Марсе видны высохшие русла и дельты рек. Эти формы рельефа особенно важны, потому что они указывают на более влажное прошлое планеты и на то, что вода когда-то была здесь устойчивым фактором.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созданный водой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Марса: вулканы, каньоны и следы древней воды
</a:t>
            </a:r>
            <a:endParaRPr lang="en-US" sz="20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Марс: сравнение ключевых параметров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условия на Марсе существенно суровее, хотя длина марсианских суток близка к земной.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меньше, легче и слабее притягивает, поэтому он хуже удерживает атмосферу. Долгий год и слабая гравитация усиливают контраст с Землёй.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округлённые значения.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климат Марса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Разрежённый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Марса почти полностью состоит из углекислого газа, но она крайне тонкая. Давление у поверхности составляет менее 1% земного, поэтому человек без защиты там существовать не может.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 Марсе около −60 °C. При этом дневной и ночной режимы могут резко различаться, потому что тонкая атмосфера плохо удерживает тепло.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Планетарные бури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Марсианские пылевые бури способны охватывать огромные территории и иногда распространяются почти на всю планету. Они затрудняют наблюдения, мешают работе техники и резко меняют видимость.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излучение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слабой атмосферы и отсутствия мощного магнитного щита поверхность Марса почти не защищена от космического излучения. Это одна из главных проблем для будущих экспедиций.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низкое давление и сухость делают климат Марса крайне жёстким. Именно сочетание этих факторов объясняет, почему планета выглядит близкой к Земле, но остаётся почти безжизненной.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исследования Марса автоматическими миссиями
</a:t>
            </a:r>
            <a:endParaRPr lang="en-US" sz="1887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ключевых миссий показывает, как менялись возможности изучения планеты и как рос объём научных данных.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Марса прошло путь от пролётов к посадкам и сложным марсоходам. Каждый этап давал более точные данные о поверхности, климате и воде.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ESA, CNSA; ключевые миссии к Марсу.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воды на Марсе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Марсе найдены глинистые минералы, которые образуются при длительном взаимодействии пород с водой. Это один из самых надёжных признаков того, что жидкая вода там действительно существовала.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русла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снимки показывают высохшие речные долины и каналы стока. Такие формы рельефа трудно объяснить без воды, поэтому они считаются важным доказательством более влажного прошлого планеты.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в Езеро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кратере Езеро сохранилась дельта, очень похожая на речную. Она указывает на то, что здесь когда-то было озеро, а в него поступала вода из окружающих русел.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данных от орбитальных аппаратов и марсоходов показывает, что в ранней истории Марса вода могла существовать в жидком виде. Это делает планету особенно важной для поиска следов древней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ищут учёные при поиске жизни на Марсе
</a:t>
            </a:r>
            <a:endParaRPr lang="en-US" sz="2815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Биосигнатуры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не ищут на Марсе живые организмы напрямую. Главный объект внимания — биосигнатуры: признаки, которые могли возникнуть в результате жизнедеятельности или сохранить её химический след.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маркеры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биосигнатурам относят органические молекулы и необычные изотопные соотношения. Такие данные не доказывают жизнь сами по себе, но помогают выделить перспективные участки для дальнейшего анализа.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породах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микроструктуры и текстуры пород, похожие на результаты биологической активности. Однако каждую такую находку необходимо проверять, чтобы исключить небиологические процессы.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отложения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старые осадочные слои, где следы химических процессов могли сохраниться лучше всего. Именно там шансы найти доказательства пригодных для микробной жизни условий особенно высоки.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роботы исследуют Марс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межпланетной миссии и передачи научных данных
</a:t>
            </a:r>
            <a:endParaRPr lang="en-US" sz="170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295008"/>
            <a:ext cx="754800" cy="670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59006" y="1285325"/>
            <a:ext cx="604013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человека на Марсе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радиация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плотной атмосферы и магнитного поля Земли человек получает значительно большую дозу излучения. На Марсе защита нужна и в полёте, и в местах длительного проживания.
</a:t>
            </a:r>
            <a:endParaRPr lang="en-US" sz="1034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Разрежённая атмосфера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Марсианское давление слишком мало для дыхания и почти не удерживает тепло. Поэтому экипажу необходимы герметичные модули, системы регенерации воздуха и постоянный контроль утечек.
</a:t>
            </a:r>
            <a:endParaRPr lang="en-US" sz="1048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 Марсе очень низкая, а ночью она падает ещё сильнее. Для людей это означает повышенные требования к теплоизоляции, энергоснабжению и устойчивости оборудования.
</a:t>
            </a:r>
            <a:endParaRPr lang="en-US" sz="1048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 бури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марсианская пыль может проникать в механизмы, ухудшать видимость и снижать эффективность солнечных панелей. Глобальные пылевые бури способны осложнить работу всей экспедиции на недели.
</a:t>
            </a:r>
            <a:endParaRPr lang="en-US" sz="104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и нагрузка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к Марсу занимает месяцы, а связь с Землёй идёт с задержкой. Это усиливает психологическое напряжение, требует автономности экипажа и делает запасы ресурсов критически важными.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пилотируемая экспедиция на Марс остаётся особенно сложной
</a:t>
            </a:r>
            <a:endParaRPr lang="en-US" sz="17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усиливают друг друга: даже хорошо решённая одна задача не снимает риски остальных, поэтому миссия требует системы резервирования на каждом этапе.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сложность связана не с отдельным фактором, а с их сочетанием; именно поэтому экспедиция должна проектироваться как максимально надёжная цепочка решений.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и техническим требованиям марсианских пилотируемых концепций NASA, ESA и других космических агентств; без привязки к одному источнику
</a:t>
            </a:r>
            <a:endParaRPr lang="en-US" sz="99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начинается не с жилого модуля, а с добычи местной воды. Лёд можно растапливать, очищать и использовать для питья, выращивания растений и получения топлива. Чем больше ресурсов найдено на месте, тем меньше грузов нужно везти с Земли.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 подповерхностного льда
</a:t>
            </a:r>
            <a:endParaRPr lang="en-US" sz="1456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 Марсе нельзя вдыхать, но из его атмосферы можно извлекать кислород. Такой подход уже был проверен экспериментально на Perseverance. В будущем подобные установки помогут снизить зависимость базы от поставок с Земли.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прямо на Марсе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может стать способом быстро изготавливать инструменты, крепления и элементы конструкций прямо на месте. Для марсианской базы это особенно важно, потому что доставка каждой запасной детали с Земли слишком дорога и занимает много времени.
</a:t>
            </a:r>
            <a:endParaRPr lang="en-US" sz="10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деталей и модулей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могут сделать марсианскую базу реальной
</a:t>
            </a:r>
            <a:endParaRPr lang="en-US" sz="19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марсианский лёд так важен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может стать главным запасом воды для будущих миссий. Его можно использовать для питья, технических нужд и производства веществ, необходимых для работы марсианской базы.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топлива
</a:t>
            </a:r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воды можно получать кислород и водород, а значит — материалы для дыхания и потенциального топлива. Это делает ледяные залежи стратегическим ресурсом для освоения планеты.
</a:t>
            </a:r>
            <a:endParaRPr lang="en-US" sz="1163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слоями льда и грунта условия могут быть стабильнее, чем на открытой поверхности. Именно такие области особенно интересны в поиске древних следов возможной микробной жизни.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климате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льда хранят информацию о прошлом Марса, как годичные кольца у деревьев. По ним можно восстановить изменения климата, температуры и распределения воды в разные эпохи.
</a:t>
            </a:r>
            <a:endParaRPr lang="en-US" sz="12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найдено на Марсе и что это означает
</a:t>
            </a:r>
            <a:endParaRPr lang="en-US" sz="281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уже дал твёрдые доказательства воды и сложной геологической истории; главные споры теперь касаются метана и возможных следов древней биологии.
</a:t>
            </a:r>
            <a:endParaRPr lang="en-US" sz="1584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орбитальных аппаратов и марсоходов Mars Reconnaissance Orbiter, Curiosity, Perseverance и других миссий; сводка по состоянию на 2020-е годы
</a:t>
            </a:r>
            <a:endParaRPr lang="en-US" sz="1133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находки показывают, что Марс был намного активнее и влажнее в прошлом, чем сегодня.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Марс стал героем культуры и фантастики
</a:t>
            </a:r>
            <a:endParaRPr lang="en-US" sz="264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загадок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ранней фантастике Марс часто изображали как мир каналов, исчезнувших цивилизаций и таинственных сигналов. Такой образ сделал планету символом неизвестного и пробудил массовый интерес к астрономии.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как зеркало страхов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Рэя Брэдбери Марс становится пространством, где человек сталкивается не только с чужой средой, но и с собственными ошибками. Здесь фантастика превращается в размышление о памяти, ответственности и одиночестве.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произведения, включая роман Энди Вейера, показывают Марс как территорию расчёта, выживания и технической точности. На первый план выходят наука, логистика и способность человека решать проблемы шаг за шагом.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интерес к космосу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Марса формировал мечту о полётах задолго до реальных миссий. Именно литература и кино помогли многим поколениям увидеть в планете не фантазию, а будущую научную задачу.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 освоения Марс выглядит наиболее реалистичным
</a:t>
            </a:r>
            <a:endParaRPr lang="en-US" sz="2019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слишком горячо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слишком экстремальна: её температура и давление делают длительную работу человека почти невозможной. Марс тоже холоден, но его условия всё же значительно ближе к допустимым для техники и защищённых баз.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Луны, Марс имеет хотя и разрежённую, но всё же атмосферу. Она не пригодна для дыхания, однако влияет на климат, перенос пыли и способы посадки аппаратов.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лёд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Марсе обнаружены запасы льда, из которых можно получать воду, кислород и водород. Это принципиально важно для автономной базы, потому что позволяет использовать местные ресурсы, а не только земные поставки.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научный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хранит следы древней воды и сложной геологической истории. Поэтому его освоение интересно не только как инженерный проект, но и как способ понять, как формируются и меняются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возможностей марсианских исследований по десятилетиям
</a:t>
            </a:r>
            <a:endParaRPr lang="en-US" sz="194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поколение аппаратов работало точнее: от пролётов и орбитальных снимков — к посадкам, марсоходам и сложному анализу пород, атмосферы и льда.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не просто рост числа миссий, а переход к более сложной науке: Марс изучают всё глубже, дольше и точнее.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успешных марсианских миссий с 1960-х по 2020-е годы на основе открытых данных космических агентств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о Марсе всё ещё остаются без ответа
</a:t>
            </a:r>
            <a:endParaRPr lang="en-US" sz="2396" dirty="0"/>
          </a:p>
        </p:txBody>
      </p:sp>
      <p:sp>
        <p:nvSpPr>
          <p:cNvPr id="11" name="Text 2"/>
          <p:cNvSpPr txBox="1"/>
          <p:nvPr/>
        </p:nvSpPr>
        <p:spPr>
          <a:xfrm>
            <a:off x="9942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метана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пока не знают, откуда берутся сезонные изменения метана. Источник может быть геологическим, химическим или иным, поэтому наблюдения нужно продолжать разными приборами и в разные сезоны.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6372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исчезла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когда-то имел более плотную атмосферу, но значительная её часть была утрачена. Точный механизм этого перехода до конца не установлен, и его связывают с действием солнечного ветра и слабой защитой планеты.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331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длилась вода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Доказано, что жидкая вода существовала в прошлом, но остаётся неясным, как долго она удерживалась и насколько широко была распространена. От этого зависит оценка пригодности Марса для жизни.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427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 ли древняя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пока не дал прямого ответа на вопрос о жизни. Учёных интересуют не сами организмы, а их возможные следы в древних отложениях, где химические признаки могли сохраниться лучше всего.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6372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скрыта вода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потерь воды и подземного льда помогает понять современный климат Марса. Эти данные важны и для науки, и для будущих экспедиций, которым понадобится надёжный местный источник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 — планета вопросов, открытий и будущих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показывает, как планета может изменить свой облик и стать одновременно научной лабораторией и целью для человечества. Его изучение связывает прошлое Солнечной системы с будущим космонавтики.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2026-05-29T16:58:11Z</dcterms:created>
  <dcterms:modified xsi:type="dcterms:W3CDTF">2026-05-29T16:58:11Z</dcterms:modified>
</cp:coreProperties>
</file>