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«Мцыри» М. Ю. Лермонтова: свобода, мечта о родине и сила характера
</a:t>
            </a:r>
            <a:endParaRPr lang="en-US" sz="274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юноши, который выбрал волю, даже оказавшись в неволе.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Лермонтов рассказал о цене свободы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Лермонтов рассказал о цене свободы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«Мцыри» вырос из кавказских впечатлений Лермонтова и стал поэмой-исповедью о человеке, который не принял жизнь без родины и воли.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36438"/>
            <a:ext cx="236400" cy="210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46945"/>
            <a:ext cx="236400" cy="1891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1196" y="1916405"/>
            <a:ext cx="156375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23355"/>
            <a:ext cx="236400" cy="236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название и почему монастырь так важен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слова «мцыри»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грузинском языке это слово означает «послушник» или «непостриженный монах». Оно сразу показывает, что герой не стал частью монастырского мира.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Монастырь как ограничение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Монастырь в поэме связан не с покоем, а с несвободой. Здесь подавляются желания героя, а его внутренняя жизнь словно замкнута в стенах.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 монастыря, среди гор и леса, Мцыри впервые ощущает себя живым. Природа для него становится пространством воли, движения и настоящего выбора.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отказ от смирения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воспитанный вдали от дома, герой не принимает чужую судьбу. Его имя, прошлое и мечта о свободе постоянно напоминают о настоящем предназначении.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яркие события сосредоточены в кратком отрезке вне монастыря, где герой успевает пережить и надежду, и опасность.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поэмы: путь Мцыри за три дня свободы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развивается путь, тем очевиднее: короткая свобода важнее долгой жизни в неволе.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поэмы М. Ю. Лермонтова «Мцыри»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Мцыри как романтический герой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Гордый беглец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Мцыри не смиряется с судьбой и не хочет жить тихо и незаметно. Он выбирает риск, потому что для него важнее свобода, чем безопасность. Его поступок показывает силу характера и верность внутреннему правилу: человек должен жить по своей воле.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Одинокий мечтатель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почти не имеет рядом близких людей, поэтому особенно остро чувствует свою отделённость от мира. Но одиночество не делает его слабым: оно усиливает его стремление к родине. В каждом воспоминании слышится тоска по утраченной жизни.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духом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 Мцыри истощён и уязвим, однако его дух остаётся несгибаемым. Он не отказывается от мечты даже тогда, когда понимает, что путь почти безнадёжен. Именно это делает его настоящим романтическим героем.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звучит как последнее признание Мцыри, поэтому каждое событие воспринимается через его чувства. Читатель слышит не просто рассказ, а живой голос героя.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повествования помогает увидеть, как в нём соединяются страх, надежда, гордость и боль. Внутренний мир героя становится важнее внешних событий.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Исповедь делает историю особенно искренней: Мцыри не оправдывается и не просит пощады. Он открыто говорит о своей мечте и о цене свободы.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Исповедь героя как форма повествования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5333" y="1221275"/>
            <a:ext cx="4193333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Эпизоды помогают проследить путь героя от неволи к трагическому финалу.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эпизоды поэмы и их смысл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события ведут к одной мысли: внутреннюю свободу нельзя полностью уничтожить.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поэмы М. Ю. Лермонтова «Мцыри»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4737" y="1088225"/>
            <a:ext cx="262500" cy="26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26863" y="2051038"/>
            <a:ext cx="229688" cy="262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68973" y="3013851"/>
            <a:ext cx="229688" cy="262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971" y="3990981"/>
            <a:ext cx="263100" cy="2338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в поэме как отражение чувств героя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572289" y="108822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Кавказские вершины передают величие и силу мира, который манит Мцыри. В горах он чувствует простор, но вместе с ним — опасность и испытание.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48008" y="2051038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поэме становится местом тревоги и поиска. Здесь герой теряет дорогу, сталкивается со страхом и одновременно острее ощущает жизнь вокруг себя.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90118" y="3013851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 и ветер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Стихия природы усиливает напряжение сюжета и передаёт состояние героя. В такие моменты его чувства становятся особенно резкими, будто сама природа говорит за него.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065823" y="397666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и ночь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и вода создают ощущение неизвестности, одиночества и движения вперёд. Эти детали помогают понять, как трудно Мцыри найти путь к мечте.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Антитезы проходят через весь текст и делают конфликт особенно ясным для читателя.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противопоставления в поэме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строит поэму на резком контрасте, чтобы сильнее показать выбор Мцыри в пользу свободы.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поэмы М. Ю. Лермонтова «Мцыри»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родины и утраченной памяти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родины и утраченной памяти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Мцыри почти не помнит язык и дорогу домой, но чувство родины живёт в нём очень сильно. Оно не исчезает даже тогда, когда прошлое кажется почти стёртым.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героя родина — это не только место, но и часть самого себя. Поэтому побег становится попыткой вернуть не просто дом, а собственную судьбу и память.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Трагический путь героя к финалу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показывает, как путь Мцыри проходит от пленения к краткой свободе, надежде и трагическому завершению.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1700" y="1935028"/>
            <a:ext cx="292200" cy="29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8150" y="1935028"/>
            <a:ext cx="292200" cy="292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9100" y="1951261"/>
            <a:ext cx="292200" cy="2597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барса в поэме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566428"/>
            <a:ext cx="27219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Стихия и угроза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Барс воплощает дикую природную силу, с которой нельзя договориться. Его появление превращает лес в место смертельной опасности и сразу повышает напряжение эпизода.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11645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характера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схватке Мцыри проявляет храбрость, быстроту и упорство. Он не отступает перед зверем, потому что для него важнее честь и право бороться до конца.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5740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Духовная победа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над барсом не меняет судьбу героя, но показывает его внутреннюю стойкость. Настоящим итогом становится не сила мышц, а верность свободе и себе.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героя звучит как живое признание: она передаёт боль, гордость и напряжение момента, а не просто пересказывает события.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речь Мцыри раскрывает его характер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выразительнее речь, тем яснее характер Мцыри: он не смирился, а до конца сохранил чувство собственного достоинства.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 тексту поэмы М. Ю. Лермонтова «Мцыри»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и сравнения делают Кавказ ярким и живым: читатель легко видит горы, лес, грозу и чувствует, как природа помогает понять состояние героя.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Лермонтова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Олицетворения и метафоры превращают природу в участника событий: ветер, ночь и поток как будто отвечают на переживания Мцыри и усиливают драматизм.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Антитезы помогают увидеть главный конфликт поэмы: монастырская тишина противопоставлена вольной стихии, а внешняя слабость героя — его сильному духу.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008780"/>
            <a:ext cx="5163300" cy="14047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показывает, какую роль играет каждый образ в раскрытии идеи свободы.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образы поэмы и их значение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образы работают на одну мысль: свобода для героя важнее спокойной, но безжизненной покорности.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М. Ю. Лермонтова «Мцыри»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дня свободы как главное событие жизни героя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дня свободы как главное событие жизни героя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три дня вне монастыря Мцыри впервые чувствует себя не пленником, а живым человеком. Он видит горы, лес, небо и слышит природу так, будто она отвечает его сердцу.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короткие дни становятся для него важнее долгих лет заточения. В них раскрываются его сила, мечта и способность пережить настоящую жизнь, пусть даже очень недолго.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усиливается тем, что герой возвращается не к дому, а к прежней несвободе, из которой так мечтал вырваться.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финал поэмы трагичен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показывает: внешне Мцыри проиграл, но духовно остался верен мечте, а значит — не сломался.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М. Ю. Лермонтова «Мцыри»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53085" y="1260494"/>
            <a:ext cx="292200" cy="259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93273" y="2552356"/>
            <a:ext cx="292200" cy="2337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2271" y="3793611"/>
            <a:ext cx="270375" cy="309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поэмы в русской литературе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420060" y="1235861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Классика романтизма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«Мцыри» — одно из самых ярких произведений русского романтизма. В нём соединяются сильный характер, напряжённое действие и высокий смысл, понятный и современному читателю.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60248" y="2514736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текст о выборе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часто изучается в школе, потому что помогает говорить о свободе, верности себе и цене мечты. Эти темы легко связать с личным опытом подростка.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78333" y="3793611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Незабываемый герой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Мцыри стал символом человека, который не согласен жить без воли. Его судьба запоминается именно потому, что он до конца остаётся самим собой.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0" y="1221275"/>
            <a:ext cx="7344000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ориентиры помогают точнее понять смысл произведения и роль каждого эпизода.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учитывать при чтении поэмы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читать поэму как исповедь и символическую историю, становится яснее главный вопрос: что важнее — спокойствие или свобода.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М. Ю. Лермонтова «Мцыри»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Свобода, которую не смогли отнять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«Мцыри» убеждает, что даже короткий миг свободы может быть дороже долгих лет покоя. Герой погибает, но сохраняет честь, память о родине и верность себе.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2026-05-19T04:11:28Z</dcterms:created>
  <dcterms:modified xsi:type="dcterms:W3CDTF">2026-05-19T04:11:28Z</dcterms:modified>
</cp:coreProperties>
</file>