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лет может жить человек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здоровья и привычек зависит, насколько долгой будет жизнь.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жизни важна в ОБЗР
</a:t>
            </a:r>
            <a:endParaRPr lang="en-US" sz="1840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показывает, сколько в среднем живут люди сегодня. На неё влияют не только возраст и наследственность, но и безопасность, привычки, болезни и условия вокруг нас — именно это важно понимать в ОБЗР.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122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максимальный достоверно подтверждённый возраст человека.
</a:t>
            </a:r>
            <a:pPr algn="ctr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Guinness World Records; данные о Жанне Кальман (Jeanne Calment), Франция
</a:t>
            </a:r>
            <a:endParaRPr lang="en-US" sz="4039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рекорд показывает, что человек может дожить до очень почтенного возраста, но такие случаи крайне редки.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продолжительность жизни за последние 200 лет
</a:t>
            </a:r>
            <a:endParaRPr lang="en-US" sz="203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два века продолжительность жизни заметно выросла, а лучшие показатели связаны с развитием медицины и санитарии.
</a:t>
            </a:r>
            <a:endParaRPr lang="en-US" sz="1628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World in Data, Life Expectancy; исторические оценки за XIX–XXI века
</a:t>
            </a:r>
            <a:endParaRPr lang="en-US" sz="1467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рост повлияли вакцинация, чистая вода, канализация, антибиотики и снижение детской смертности.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прошлом люди жили меньше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Болезни, которые трудно было остановить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старину даже обычная простуда могла стать опасной, а инфекции часто уносили жизни целыми семьями. Без современных лекарств и прививок организм редко получал своевременную помощь, поэтому многие люди умирали очень рано.
</a:t>
            </a:r>
            <a:endParaRPr lang="en-US" sz="1419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быт и высокая опасность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травмы, грязная вода и тяжёлый труд были частью повседневности. Детская смертность оставалась очень высокой, а привычные сегодня условия — больницы, лекарства и санитария — тогда были недоступны для большинства людей.
</a:t>
            </a:r>
            <a:endParaRPr lang="en-US" sz="1427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037000"/>
            <a:ext cx="4048200" cy="16549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ожидаемой продолжительности жизни в разных странах
</a:t>
            </a:r>
            <a:endParaRPr lang="en-US" sz="1866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 / Our World in Data, последние доступные оценки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ниже отражают заметную разницу в условиях жизни и уровне развития здравоохранения.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доступность медицины, качество питания, воды и безопасность среды, тем чаще люди живут дольше.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963" y="1317313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5824" y="131746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0437" y="1317313"/>
            <a:ext cx="764925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9662" y="1398013"/>
            <a:ext cx="891000" cy="71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0350" y="1317313"/>
            <a:ext cx="874200" cy="874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факторы, которые влияют на срок жизни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могут повышать или снижать предрасположенность к некоторым болезням, но не задают судьбу полностью. Образ жизни и профилактика часто меняют риск сильнее, чем семейные особенности.
</a:t>
            </a:r>
            <a:endParaRPr lang="en-US" sz="1141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еда помогает организму расти, восстанавливаться и работать без лишней нагрузки. Избыток сахара, соли и фастфуда, наоборот, повышает риск проблем со здоровьем.
</a:t>
            </a:r>
            <a:endParaRPr lang="en-US" sz="1296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укрепляет сердце, мышцы и выносливость. Для подростков это особенно важно, потому что движение поддерживает развитие организма и улучшает самочувствие.
</a:t>
            </a:r>
            <a:endParaRPr lang="en-US" sz="1141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
</a:t>
            </a:r>
            <a:pPr algn="ctr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нужен для памяти, внимания, настроения и восстановления нервной системы. Если спать мало, учебная нагрузка и обычные дела переносятся заметно труднее.
</a:t>
            </a:r>
            <a:endParaRPr lang="en-US" sz="1287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профилактика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Прививки, медосмотры, соблюдение правил дорожной и бытовой безопасности помогают избежать тяжёлых последствий. Это особенно важно, потому что многие опасности можно предупредить заранее.
</a:t>
            </a:r>
            <a:endParaRPr lang="en-US" sz="1121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привычки влияют на здоровье и продолжительность жизни
</a:t>
            </a:r>
            <a:endParaRPr lang="en-US" sz="1985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ежедневные действия меняют состояние организма и риск заболеваний.
</a:t>
            </a:r>
            <a:endParaRPr lang="en-US" sz="1424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 фактор долголетия
</a:t>
            </a:r>
            <a:endParaRPr lang="en-US" sz="195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рацион с овощами, фруктами, цельными злаками, рыбой и достаточным количеством воды помогает организму расти, учиться и лучше восстанавливаться после нагрузок.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часто есть фастфуд, сладкие напитки и продукты с избытком соли или трансжиров, возрастает риск ожирения, диабета 2 типа и болезней сердца.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ранней смерти и потери здоровья
</a:t>
            </a:r>
            <a:endParaRPr lang="en-US" sz="2334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хронические болезни, но многие ранние потери здоровья можно предотвратить с помощью профилактики и безопасного поведения.
</a:t>
            </a:r>
            <a:endParaRPr lang="en-US" sz="1545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WHO, Global Health Estimates; структура причин для презентационной схемы по данным ВОЗ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особенно заметны травмы, отравления и дорожные происшествия, поэтому правила безопасности имеют прямое значение.
</a:t>
            </a:r>
            <a:endParaRPr lang="en-US" sz="161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восстановление организма подростка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обычно нужно 8–10 часов сна в сутки. За это время мозг лучше обрабатывает информацию, а организм успевает восстановиться после учёбы, нагрузок и эмоций дня.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 не хватает, хуже работают внимание, память и скорость реакции. Из-за этого растёт риск ошибок на уроках, в быту, на улице и в ситуациях, где нужна осторожность.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 сна помогает держать стабильное настроение, уменьшает усталость и поддерживает нормальный обмен веществ. Это важная привычка для здоровья сейчас и во взрослом возрасте.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профилактика помогает жить дольше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и регулярнее работает профилактика, тем меньше опасных болезней и травм, а значит, выше шанс на долгую жизнь.
</a:t>
            </a:r>
            <a:endParaRPr lang="en-US" sz="1531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ВОЗ и профилактической медицины; данные представлены в учебной оценочной шкале, 2024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особенно полезна в детстве и подростковом возрасте: именно тогда проще закрепить привычки, которые снижают риск многих проблем со здоровьем.
</a:t>
            </a:r>
            <a:endParaRPr lang="en-US" sz="1355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старение организма неизбежно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активно обновляются, ткани быстро восстанавливаются после нагрузок, а многие системы организма работают с большим запасом прочности.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клеток постепенно замедляется, накапливаются мелкие повреждения, и восстановление после болезней или перегрузок занимает больше времени.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Пожилой 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67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Снижается эластичность сосудов, уменьшается сила мышц и возрастает риск хронических нарушений. Темпы этих изменений зависят от образа жизни и медицинской помощи.
</a:t>
            </a:r>
            <a:endParaRPr lang="en-US" sz="15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сокращает жизнь, а что помогает её продлить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заметно влияют на здоровье: вредные ускоряют болезни, а полезные помогают дольше сохранять силы и активность.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ОБЗР и профилактики заболеваний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факторов риска и защитных привычек показывает, какие действия особенно важны для здоровья каждый день.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долгожителей
</a:t>
            </a:r>
            <a:endParaRPr lang="en-US" sz="2025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долгожителей есть общая привычка не переедать, много двигаться и сохранять посильную активность. Такой образ жизни поддерживает сердце, мышцы и общий тонус.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Умеренность и движение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жить в спокойном ритме, соблюдать режим дня и не терять связи с людьми. Общение и привычная среда помогают дольше сохранять психологическую устойчивость.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 общение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влиять на продолжительность жизни в будущем
</a:t>
            </a:r>
            <a:endParaRPr lang="en-US" sz="214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профилактика и медицина будут развиваться, средняя продолжительность жизни может расти; тормозить рост будут ожирение, стресс и новые инфекции.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 основе демографических тенденций ООН и ВОЗ; 2024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результат будущих лет жизни будут влиять не только медицина, но и привычки людей, качество городской среды и доступность профилактики для разных возрастов.
</a:t>
            </a:r>
            <a:endParaRPr lang="en-US" sz="147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повысить шанс прожить дольше и безопаснее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повседневные привычки и правила безопасности работают вместе и уменьшают риск опасных состояний.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5269" y="1376750"/>
            <a:ext cx="409313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050" y="1433240"/>
            <a:ext cx="677400" cy="54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9950" y="1376750"/>
            <a:ext cx="654900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не только количество лет, но и качество жизни
</a:t>
            </a:r>
            <a:endParaRPr lang="en-US" sz="2074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жизнь помогает учиться, запоминать новое и справляться с повседневными задачами без постоянной усталости и ошибок.
</a:t>
            </a:r>
            <a:endParaRPr lang="en-US" sz="1473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может свободно двигаться, он остаётся самостоятельным, легче играет, гуляет, занимается спортом и обслуживает себя.
</a:t>
            </a:r>
            <a:endParaRPr lang="en-US" sz="1607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5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Друзья, семья и интересы поддерживают настроение, уменьшают одиночество и помогают сохранять желание быть активным и полезным.
</a:t>
            </a:r>
            <a:endParaRPr lang="en-US" sz="1510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без ограничений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профилактики в том, чтобы дольше жить не только по годам, но и без серьёзных ограничений, боли и частых болезней.
</a:t>
            </a:r>
            <a:endParaRPr lang="en-US" sz="1528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 долголетии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ОБЗР и профилактической медицины
</a:t>
            </a:r>
            <a:endParaRPr lang="en-US" sz="1556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распространённых мифов и научно обоснованных фактов помогает лучше понять, от чего действительно зависит здоровье.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зависит не от одного фактора, а от суммы привычек, профилактики и условий жизни. Многие риски можно заметно снизить.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продолжительности жизни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3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зависит не только от возраста и наследственности, но и от медицины, условий среды, питания, сна, безопасности и ежедневных привычек. Именно их можно изменить уже сейчас.
</a:t>
            </a:r>
            <a:endParaRPr lang="en-US" sz="4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2026-05-21T03:46:35Z</dcterms:created>
  <dcterms:modified xsi:type="dcterms:W3CDTF">2026-05-21T03:46:35Z</dcterms:modified>
</cp:coreProperties>
</file>