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новый этап развития — обзор и основные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тенденции: интеграция, миграция, инновации и вызовы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прошла путь от монархий и рыночной экономики к интеграции в ЕС. Создание ЕЭС в 1957 году и последующие расширения задали ключевой вектор развития региона.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предпосылки современного этапа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Западной Европы с 1980-х годов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Европейского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2004 и 2007 годах ЕС принял несколько новых членов, что увеличило экономическое и политическое влияние региона, одновременно усилив внутренние вызовы согласования интересов.
</a:t>
            </a:r>
            <a:endParaRPr lang="en-US" sz="1173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Маастрихтский договор и евро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1992 году договор усилил интеграционные процессы, введение евро в 1999–2002 годах унифицировало валютное пространство в ЕС, упростив торговлю и финансовые операции.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и рост еврооптимизма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2008 года проверил устойчивость ЕС, вызвав реформы и дебаты о будущем интеграции, что выразилось, в частности, в Brexit, изменившем формат отношений с Великобританией.
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Определил единую европейскую гражданственность и учредил статус евро как общей валюты для стран-членов.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 свободу передвижения, торговли, капитала и услуг внутри Евросоюза, облегчая интеграцию экономик.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 единые стандарты экономической и социальной политики, направленные на баланс развития и стабильность.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Учредил ключевые институты: Европарламент, Совет ЕС и Еврокомиссию, обеспечивающие общий политический курс.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Маастрихтский договор: принципы и последствия для Европы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77195"/>
            <a:ext cx="3848986" cy="20606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Западной Европы — сравнение параметров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населения, форм правления и экономических особенностей ведущих стран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вариативность политических и экономических моделей отражает разнообразие развития Западной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статистических агентств,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18" y="2155903"/>
            <a:ext cx="2095916" cy="2643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8052" y="2155903"/>
            <a:ext cx="2095916" cy="2643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74" y="2155903"/>
            <a:ext cx="2095916" cy="26431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5896" y="2155903"/>
            <a:ext cx="2095916" cy="26431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Западной Европы: Германия, Франция, Италия, Великобритания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40175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промышленный лидер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сохраняет ведущие позиции в машиностроении и автомобильной промышленности, значительную часть ВВП формирует экспорт высокотехнологичного оборудования.
</a:t>
            </a:r>
            <a:endParaRPr lang="en-US" sz="823" dirty="0"/>
          </a:p>
        </p:txBody>
      </p:sp>
      <p:sp>
        <p:nvSpPr>
          <p:cNvPr id="16" name="Text 3"/>
          <p:cNvSpPr txBox="1"/>
          <p:nvPr/>
        </p:nvSpPr>
        <p:spPr>
          <a:xfrm>
            <a:off x="6848409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до Brexit — финансовый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выхода из ЕС Великобритания была ключевым финансовым хабом региона, представляя значительный вклад в экономику и международные рынки.
</a:t>
            </a:r>
            <a:endParaRPr lang="en-US" sz="906" dirty="0"/>
          </a:p>
        </p:txBody>
      </p:sp>
      <p:sp>
        <p:nvSpPr>
          <p:cNvPr id="17" name="Text 4"/>
          <p:cNvSpPr txBox="1"/>
          <p:nvPr/>
        </p:nvSpPr>
        <p:spPr>
          <a:xfrm>
            <a:off x="4712331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— туризм и лёгкая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ориентирована на туристический сектор и производство товаров лёгкой промышленности, являющихся значимой частью экономики страны.
</a:t>
            </a:r>
            <a:endParaRPr lang="en-US" sz="906" dirty="0"/>
          </a:p>
        </p:txBody>
      </p:sp>
      <p:sp>
        <p:nvSpPr>
          <p:cNvPr id="18" name="Text 5"/>
          <p:cNvSpPr txBox="1"/>
          <p:nvPr/>
        </p:nvSpPr>
        <p:spPr>
          <a:xfrm>
            <a:off x="2576253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сочетание инноваций и аграрного сектора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Франции выделяются развитые инновационные отрасли и крупный агропромышленный комплекс, что обеспечивает устойчивость и экспортный потенциал.
</a:t>
            </a:r>
            <a:endParaRPr lang="en-US" sz="8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националистических настроений и стремление вернуть контроль над миграционной и экономической политикой стали главными причинами выхода Великобритании из ЕС.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Brexit: причины и последствия для региональной стабильности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Лондона как финансового центра Европы снизилась, что вызвало перераспределение финансовых потоков внутри региона.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Brexit привёл к сокращению торговых связей с ЕС и изменению логистических цепочек, что отразилось на экономике обеих сторон.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Европе преобладают парламентские, президентско-парламентские республики и конституционные монархии с разными механизмами власти.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Общими ценностями являются верховенство закона, уважение прав человека и обеспечение широкой гражданской активности через выборы.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системы и гражданские ценности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гражданского общества играют ключевую роль в управлении и защите демократических норм.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обеспечивается балансом ветвей власти и участием населения в принятии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Западной Европы: структура и ключевые показатели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составляет около 45% от ВВП, доминируют автомобили, химия и фармацевтика.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услуг и промышленности демонстрирует диверсификацию экономик и их внешнюю ориентированность.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2021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кризис 2015–2016 годов: влияние на Западную Европу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свыше миллиона мигрантов из Ближнего Востока и Африки вызвал необходимость усиления контроля на границах и реформ миграционной политики.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внедряли программы адаптации, но сталкивались с социальными и культурными вызовами, влияя на общественное согласие.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в Германии и Франции включают языковое обучение и профориентацию, способствуя успешному вхождению мигрантов в общественную и экономическую жизнь региона.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финансирования интеграционных инициатив превысил 3 миллиарда евро в 2022 году, что подчеркивает приоритетность этой задачи в национальных стратегиях Западной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усилия, сохраняются проблемы сегрегации и социального отчуждения, что ведёт к росту ксенофобии и создаёт препятствия для полной интеграции мигрантов.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и адаптация мигрантов: социальные вызовы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Инновационный потенциал и технологическое лидерство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страны усиливают поддержку стартапов и ИИ, создавая благоприятные условия для трансформации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сильной научно-технической базе и значимых инвестициях в инновации, что обеспечивает конкурентоспособность региона.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бюро патентов и национальные статистические службы,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устойчивое развитие: современные приоритеты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запада Европы направлена на значительное сокращение углеродного следа и поддержку возобновляемых источников энергии. Германия добилась достижения почти половины энергетики из ВИЭ в 2022 году.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продолжает укреплять роль атомной энергетики, генерируя около 70% электроэнергии. Европейский зеленый курс формирует глобальные стандарты экологической ответственности.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Еврозона обеспечивает общую валютную политику, но наблюдаются значительные экономические диспропорции между северными и южными странами региона.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инфляции в 2021–2022 годах выявили уязвимости управления еврозоной, увеличивая необходимость пересмотра финансовой регуляции внутри союза.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валютного союза и экономической конвергенции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ВВП на душу населения препятствует равномерному экономическому развитию и требует согласованных реформ для усиления единства.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в Западной Европе (2023)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безработице отражают разные экономические условия и программы занятости в странах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эффективными рыночными реформами демонстрируют более низкий уровень безработицы, в то время как экономические трудности юга сохраняют высокие показатели.
</a:t>
            </a:r>
            <a:endParaRPr lang="en-US" sz="1363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в Западной Европе: основные достижения и вызовы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становится частью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ИИ-технологий в Великобритании внедряется в производство и сервисы, повышая эффективность и конкурентоспособность компаний региона.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сетей 5G повышает скорость интернета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5G в Германии и Франции значительно ускоряет цифровую связь, стимулируя новые возможности для бизнеса и образования в учебных заведениях.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Эстонии в электронном правительстве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2023 года Эстония признана ЕС лидером по цифровизации госуслуг, обеспечивая удобство граждан и прозрачность администрации.
</a:t>
            </a:r>
            <a:endParaRPr lang="en-US" sz="11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аспектом современного общества стала адаптация к этническому и религиозному многообразию, что вызывает общественные дискуссии о границах мультикультурализма.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концепция Laïcité служит примером законодательного обеспечения светскости государства и разграничения религии и публичной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касаются запретов на религиозные символы в школах, включая исламские платки, что свидетельствует о напряжённости между традициями и правами меньшинств.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дебаты отражают сложность интеграции и поиск баланса между уважением культурных различий и сохранением национальной идентичности.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идентичность и дебаты о мультикультурализме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на государственные структуры Германии и Франции в 2022 году выявили новые уязвимости, требующие усиления кибербезопасности.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безопасности и коллективный ответ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 от внешних поставщиков стимулирует развитие сотрудничества с НАТО и усиление коллективных мер по минимизации рисков.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угрозы и дезинформация влияют на общественное восприятие и политическую стабильность, что затрудняет формирование единой политики безопасности.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активно участвует в формировании международных климатических инициатив, таких как Парижское соглашение 2015 года.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способствует продвижению стандартов защиты прав человека на глобальном уровне, влияя на политику многих государств.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и роль в международных процессах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выступают посредниками в урегулировании конфликтов, например, на Украине и Ближнем Востоке, поддерживая стабильность.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регион развивает регулирование цифровой сферы, формируя международные нормы безопасности и конфиденциальности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Западной Европы: вызовы и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сохраняет лидерство благодаря интеграции, инновациям и социальной адаптации, однако успешное будущее зависит от преодоления экономических и культурных вызовов на фоне глобальных изменений.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2026-05-11T05:33:09Z</dcterms:created>
  <dcterms:modified xsi:type="dcterms:W3CDTF">2026-05-11T05:33:09Z</dcterms:modified>
</cp:coreProperties>
</file>