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Новый колониальный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причины, черты и последствия нового колониального порядка в мировой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нового колониального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XVI–XIX веках Европа переживала экономический рост и совершала великие географические открытия, которые открыли путь к колониальной экспансии и формированию нового мирового порядка.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нового колониального порядка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активно вовлекались в мировую торговлю, поставляя сырьё и рабочую силу для промышленности и экономики метрополий.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значительно расширили территории, устанавливая контроль над новыми землями на разных континентах и создавая обширные колонии.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религиозные и культурные традиции часто принудительно заменялись европейскими, что приводило к утрате уникального культурного наследия.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европейских систем образования и управления вело к игнорированию прав коренного населения, усиливая эксплуатацию и социальное неравенство.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соперничество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стремились усилить власть и престиж страны, превращая колонии в важный фактор международного влияния и конкуренции между державами.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мотивация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Европейским странам были необходимы новые рынки сбыта и источники сырья, такие как хлопок и специи, для поддержки промышленного роста и массового производства.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мореплавания, компасов и огнестрельного оружия позволило осваивать удалённые территории и эффективно управлять колониальными владениями.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 культурное влияние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и европейских ценностей служило оправданием колонизации и мотивировало миссионерскую деятельность в новых землях.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нового колониального порядка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мировой гигант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Индией, Австралией и обширными африканскими территориями сделал Великобританию самой крупной колониальной империей мира.
</a:t>
            </a:r>
            <a:endParaRPr lang="en-US" sz="1024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её колонии
</a:t>
            </a:r>
            <a:pPr algn="l" indent="0" marL="0">
              <a:lnSpc>
                <a:spcPct val="130039"/>
              </a:lnSpc>
              <a:buNone/>
            </a:pPr>
            <a:r>
              <a:rPr lang="en-US" sz="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владела землями в Северной и Западной Африке, а также Индокитаем, включая Вьетнам, Лаос и Камбоджу, что расширяло её влияние в Азии и Африке.
</a:t>
            </a:r>
            <a:endParaRPr lang="en-US" sz="1230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управляла большей частью Латинской Америки и Филиппинами, тогда как Португалия контролировала Бразилию и африканские колонии, включая Анголу и Мозамбик.
</a:t>
            </a:r>
            <a:endParaRPr lang="en-US" sz="1105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 колониальная сеть
</a:t>
            </a:r>
            <a:pPr algn="l" indent="0" marL="0">
              <a:lnSpc>
                <a:spcPct val="130039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Голландия управляла Индонезией и гуанскими колониями, устанавливая торговое господство в Юго-Восточной Азии и части Южной Америки.
</a:t>
            </a:r>
            <a:endParaRPr lang="en-US" sz="1051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колониальные державы и их владения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1914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Географическое распределение колоний (1914)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контролировали колонии на всех континентах, источая влияние во всем мире.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глобальное господство Европы в колониальной системе начала XX 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колониальных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колониальных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европейские державы контролировали около 84% суши планеты, что свидетельствует о масштабе колониальной экспансии.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была крупнейшей, охватывая территории на всех континентах, а Франция преобладала в Африке и Юго-Восточной Азии.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колониальной системы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служили источником сырья — каучука, хлопка и сахара, которые поставлялись в Европу для дальнейшей обработки и продажи.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население занимало низкооплачиваемые рабочие места, часто подвергаясь эксплуатации и ограниченному доступу к образованию.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 в колониях развивалась для эффективной добычи и экспорта ресурсов, преимущественно контролируемая метрополиями.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между метрополиями и колониями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и доступа к образованию в колониях существенно уступал европейским стандартам, что ограничивало социальное развитие местных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показатели, такие как ВВП на душу населения, в колониях значительно отставали от метрополий, формируя длительные социально-экономические проблемы.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конкуренция и конфликты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Англо-бурские войны и борьба за торговые пути в Китае демонстрируют значимость колоний в политической и экономической стратегии империй.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Великобритании и Франции в Африке и Азии приводило к дипломатическим кризисам и вооружённым столкновениям за влияние и контроль.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Фашодский инцидент 1898 года — яркий пример конфликтов за колониальные территории между европейскими державами на африканском континенте.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выгоды колонизаторов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получали большие прибыли за счёт экспорта товаров из колоний. Например, Великобритания извлекала доходы из вывоза хлопка и опиума из Индии, что поддерживало промышленный рост дома.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извлекала экономическую выгоду из производства сахара и кофе в своих колониях, таких как Антильские острова и Вьетнам. Эти доходы финансировали развитие инфраструктуры и промышленности в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внутри колоний становились частыми из-за навязанных правил и ограничений, подрывая стабильность и порождая внутренние противостояния.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европейских законов базировалось на насилии и подавлении традиционных норм, вызывая рост недовольства и организацию протестных движений.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расового и культурного неравенства приводило к формированию дискриминационных систем, где европейцы занимали более высокое положение по сравнению с коренным населением.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знать часто утрачивала своё влияние и власть, уступая место новым социальным группам — наёмным рабочим и чиновникам, тесно связанным с колониальной администрацией.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в колониях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европейских языков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колониях активно внедрялись английский, французский и испанский языки, ставшие официальными и образовательными. Это способствовало изменению коммуникационных традиций и снижению роли местных языков.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и новых традиций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миссионеры распространяли христианство, заменяя локальные религиозные верования. Вместе с этим проникали европейские обычаи и нормы поведения, изменяя культурный ландшафт сообществ.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стиль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колонизаторов проявлялось в строительстве европейских зданий, введении одежды и поведения по европейским образцам, что приводило к постепенному исчезновению традиционных культурных элементов.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колониализма на культуру колоний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520423"/>
            <a:ext cx="4534800" cy="17942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XIX века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Колониальные империи XIX 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крупнейших колониальных империй по числу колоний, населению и территории, что отражает их глобальное влияние.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имела наибольшее количество колоний и площадь, что указывает на её доминирующее положение в колониальном мире.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управлялись назначаемыми из Европы губернаторами и администрациями, контролировавшими все аспекты власти и подчинявшими местное население.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управление препятствовало развитию местного самоуправления, поддерживая зависимость колоний и усиливая социальное неравенство внутри.
</a:t>
            </a:r>
            <a:endParaRPr lang="en-US" sz="1366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специальные полиции и армии, обеспечивавшие соблюдение колониальных законов, которые часто устанавливали отдельные правила для европейцев и коренных жителей.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колониального управления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сопротивления в колониях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1857 — Сипайское восстание в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бунт сипаев привёл к значительным потерям британских сил и стал одним из первых крупных проявлений борьбы против колониального господства.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1952–1960 — Восстание Мау-Мау в Кении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сопротивление местного населения британскому господству вызвало жёсткое подавление, но стало важным этапом на пути к независимости страны.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создание политических партий в Индии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мирные формы сопротивления, направленные на продвижение прав и самоуправления через политическую деятельность и бойкоты товаров колонизаторов.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колониализма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отсталость бывших колоний обусловлена зависимостью от сырьевого экспорта и слабым развитием промышленности после ухода метрополии.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развивающиеся страны сохраняют последствия колониального прошлого, что отражается в их социально-политических и экономических проблемах.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 проведённые границы часто приводят к этническим и религиозным конфликтам, усугубляя нестабильность в постколониальных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неоколониализма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корпорации продолжают контролировать богатства бывших колоний, ограничивая их экономическую независимость и развитие местной промышленности.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ресурсов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поколения ориентируются на западные ценности и образ жизни, что ослабляет национальную идентичность и традиционные общины.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зависимость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остаются в долговой зависимости от международных финансовых организаций, что сдерживает экономический суверенитет и развитие.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Долговая ловушка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бывших колоний до сих пор сталкиваются с последствиями колониального неравенства.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исторических исследований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стран являются бывшими колониями, и знание их истории помогает понять причины современных экономических и политических проблем.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нового колониального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колониальный порядок сформировал современные международные отношения и социальные структуры. Понимание этого периода важно для осмысления глобальных вызовов и построения справедливого будущего.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2026-05-10T15:53:42Z</dcterms:created>
  <dcterms:modified xsi:type="dcterms:W3CDTF">2026-05-10T15:53:42Z</dcterms:modified>
</cp:coreProperties>
</file>