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развитие жизни в архейской эре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Архейская эра — ключевой период зарождения жизни и её первичных форм.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условия и среда архейской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архейской эры ознаменовалось стабилизацией планеты, формированием водных и атмосферных слоёв при вулканической активности и метеоритных ударах, создавая уникальные условия для появления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условия ранней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архейской Земли оставалась чрезвычайно высокой — до 85°C, что создавало экстремальные условия для существования живых организмов.
</a:t>
            </a:r>
            <a:endParaRPr lang="en-US" sz="96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преимущественно состояла из водяного пара, углекислого газа и сероводорода, без свободного кислорода, что определяло специфическую химию развития жизни.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 химических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активность, метеоритные удары и интенсивное ультрафиолетовое излучение обеспечивали энергию, необходимую для химического синтеза органических молекул.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параметры Земли архейской эры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Абиогенный синтез: химические предпосылки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условия архея способствовали образованию органических молекул в результате воздействия энергии на простые газовые смеси.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Миллера–Юри подтвердили возможность самостоятельного формирования аминокислот и нуклеотидов в подобных условиях.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водные среды служили местом накопления и конденсации этих первичных органических соединений для дальнейшего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и липидные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 и липидные пузыри формировали первые простейшие структуры, отделяя химические реакции от внешней среды, что обеспечивало концентрацию органики.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протоклеток в химической 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примитивные мембраны способствовали установлению внутреннего химического баланса и обеспечивали платформу для развития биохимических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протоклеточных структур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представляли собой мелкие одноклеточные организмы без ядра и мембранных органелл, обладая минимальной внутренней организацией.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— основные типы прокариот, отличающиеся по мембранным липидам и генетическим особенностям.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этих организмов обычно не превышали 2 микрометров, что облегчало быстрое размножение и рост популяций.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процесс бинарного деления позволял адаптироваться к изменяющимся экологическим условиям с высокой скоростью.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первых прокариот: строение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распространение прокариот в архее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прокариот включали горячие источники и неглубокие водоёмы с теплой водой.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доминировали в экстремальных условиях, что отражает их адаптивные способности и эволюционное преимущество.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2020 год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метаболических путей у организмов архея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хемосинтеза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начали использовать химические реакции с окислением минеральных веществ для выработки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брожение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формы метаболизма, получавшие энергию без участия кислорода.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фотосинтез цианобактерий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фотосинтеза с выделением кислорода, оказывающего кардинальное влияние на атмосферу Земли.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аноксигенного фотосинтеза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без выделения кислорода стал новым способом получения энергии, развившимся у некоторых бактерий.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осуществлялся за счёт окисления серных, железистых и других химических соединений, не требуя солнечного света.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обеспечивали органические вещества для микроорганизмов в условиях полной темноты и высокой температуры.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хемосинтез в глубоководных гидротермальных источниках, где жизнь развивалась независимо от фотосинтеза.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альтернатива фотосинтезу в архее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Хемосинтезирующие бактерии: условия формирования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гидротермальных источников с высокой температурой и насыщенностью минералами появились специализированные бактерии, способные добывать энергию без света.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аналоги этих микроорганизмов выявлены у «чёрных курильщиков», где они формируют уникальные экосистемы, опирающиеся на химические циклы.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 архейских микроорганизмов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по поверхностям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археи передвигались за счёт скольжения по твёрдым и мёртвым субстратам, что позволяло им колонизировать донные слои и поверхности осадков.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Архейские микроорганизмы использовали жгутики для активного перемещения в водной среде, обеспечивая быстрый уход от неблагоприятных условий и поиск оптимальных источников питательных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служили естественным транспортом для микроорганизмов, способствуя расселению и расширению ареалов обитания в водных экосистемах архейской эры.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биологические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многослойные, образованные колониями бактерий структуры, сохранились в осадочных породах архейской эры. Они демонстрируют взаимодействие живых организмов с окружающей средой и служат доказательством существования фотосинтеза в древности.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кислородного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впервые начали выделять кислород около 2,7 млрд лет назад, изменив баланс газов в атмосфере. Это событие стало прорывом в биохимической эволюции планеты, создав условия для дальнейшего развития кислородозависимых организмов.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цианобактерий и строматолитов в архее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фотосинтеза на атмосферу архея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цианобактерий стал источником молекулярного кислорода, которому изначально не было места в атмосфере и воде архея, что привело к его постепенному накоплению.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млрд лет назад начался оксидационный кризис, который кардинально изменил химический состав атмосферы, вызвав «кислородную катастрофу» и адаптацию организмов.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кислорода привело к формированию озонового слоя, защитившего поверхность Земли от жесткого ультрафиолета, что открыло новые экологические ниши.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окислительной среды стало необходимым условием для формирования сложных эукариотических клеток и дальнейшей биологической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879" y="1935209"/>
            <a:ext cx="448886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Разнообразие архейских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архей, бактерий и цианобактерий позволяет выявить их уникальные характеристики и адаптации к среде обитания архейской эры.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выделяются устойчивостью к экстремальным условиям и уникальным метаболизмом, отличающим их от других прокариот.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микробиологии и палеобиологии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 жизни в архейскую эру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создавали исходное разнообразие, давая материал для естественного отбора и адаптаций в меняющихся условиях архейской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между микроорганизмами ускорял появление новых свойств, улучшая устойчивость и функциональность прокариотических сообществ.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изменения среды, такие как вулканические извержения и колебания климата, стимулировали быструю биологическую адаптацию и расширение экологических ниш.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развития жизни в архее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и биологическая эволюция, переход к кислородной атмосфере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континентов, таких как Арктика и Капваал, создавали новые экологические ниши, влияя на обмен веществ и миграционные пути микроорганизмов.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приводило к появлению гидротермальных источников и разнообразию среды, что стимулировало расцвет микробного разнообразия и адаптацию к меняющимся условиям.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геологической эволюции на биосферу архея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биологические сообщества и экосистемы архея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маты формировали плотные колонии микроорганизмов, обеспечивая совместное использование питательных веществ и защиту от внешних факторов.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прокариот вокруг гидротермальных источников использовали химические источники энергии для синтеза органики, поддерживая локальные биогеохимические циклы.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стали устойчивыми структурами, объединяющими фотосинтезирующие и хемосинтезирующие организмы, формируя сложные и долговременные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Архейские окаменелости: находки учёных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 строматолитов в Западной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древних строматолитов возрастом около 3,43 млрд лет доказывает раннее существование сложных микробных сообществ. Эти образования иллюстрируют древнюю биологическую активность в архейскую эру.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биомаркеры и изотопные аномалии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осадочных пород выявили следы биомолекул и углеродные изотопные сдвиги, свидетельствующие о прокариотическом метаболизме и поддерживающие гипотезы о ранней жизни на Земле.
</a:t>
            </a:r>
            <a:endParaRPr lang="en-US" sz="10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Архейская эра как фундамент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Архейская эра заложила основы жизни, обеспечив появление прокариот, фотосинтеза и кислородной атмосферы, создав условия для дальнейшего развитии сложных живых организмов и биосферы.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2026-05-10T08:01:09Z</dcterms:created>
  <dcterms:modified xsi:type="dcterms:W3CDTF">2026-05-10T08:01:09Z</dcterms:modified>
</cp:coreProperties>
</file>