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и объяснять маршрут по-английски.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направления в английском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помогают читать карты, понимать короткие инструкции и уверенно отвечать в диалогах. Они нужны в школе, в заданиях по аудированию и в повседневных ситуациях, когда нужно назвать дорогу до знакомого места.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говорить о пути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right и turn left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right означает «поверните направо». Эту фразу используют, когда нужно изменить направление движения, а не просто идти дальше по дороге или улице.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направо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right at the corner. Turn left after the shop. В этих предложениях видно, что выражения turn right и turn left обозначают именно поворот, а не движение вперёд.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маршруте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стоят слова at the corner, at the bank, at the school. Они помогают уточнить место поворота и делают инструкцию точнее.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после поворота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переводится как «поверните налево». После него часто называют ориентир, чтобы сразу понять, где именно нужно свернуть на маршруте.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налево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along — идти вдоль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along означает идти вдоль улицы, дороги, реки или стены. Это выражение показывает, что движение продолжается рядом с объектом, не сворачивая в сторону.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along Green Street. Go along the road and then turn right. Такие инструкции легко представить на карте и выполнить шаг за шагом.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go along часто встречаются слова street, road и river. Они помогают сразу понять, вдоль чего именно нужно двигаться по маршруту.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2351190"/>
            <a:ext cx="419400" cy="3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past — пройти мимо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 магазина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past the shop означает пройти мимо магазина, не заходя внутрь. Это выражение показывает, что объект находится рядом с маршрутом, а не является его конечной точкой.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past the library помогает описать движение вдоль здания или места, которое нужно оставить позади. После этого часто добавляют следующий шаг маршрута.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 парка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past the park and then turn left показывает последовательность действий: сначала пройти мимо объекта, а затем выполнить поворот в нужную сторону.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into используют, когда нужно попасть внутрь здания, комнаты или музея. Это помогает отличить вход в помещение от обычного направления к нему.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подчёркивает именно вход внутрь, а не просто движение к месту.
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towards — двигаться в сторону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towards означает двигаться в сторону объекта, но не обязательно доходить до него. Фраза помогает указать направление без точного финального пункта.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выражение часто используют вместе с другими словами маршрута, когда нужно показать путь до заметного ориентира, например до школы, моста или светофора.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карты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towards the bridge. Go towards the school and stop near the traffic lights. В этих примерах видно, что действие направлено к объекту, но остановка возможна раньше.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направления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увидеть разницу между основными фразами и выбрать нужное выражение по действию в маршруте.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выражения зависит от действия: поворот, движение вдоль, прохождение мимо, вход внутрь или движение в сторону.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с понятными и знакомыми словами легче всего используются в коротких школьных инструкциях и диалогах.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shop заметно выделяются, потому что это самые привычные объекты для детских маршрутов; bank и library встречаются реже.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шкала для визуализации темы Directions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ориентиры в простых маршрутах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маршрут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составлении простой инструкции о пути.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простая инструкция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место, которое уже есть на карте: угол улицы, магазин, кинотеатр или школа. Ориентир помогает понять, где начинается маршрут и откуда нужно двигаться дальше.
</a:t>
            </a:r>
            <a:endParaRPr lang="en-US" sz="152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6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нужное выражение: turn, go along, go past, go into или go towards. Оно показывает, что именно нужно сделать на пути, а не просто назвать место.
</a:t>
            </a:r>
            <a:endParaRPr lang="en-US" sz="160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Соединить шаги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действия добавляют слова then, after that или and. Так маршрут звучит как последовательная инструкция, где каждый шаг логично связан с предыдущим.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Получить готовую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получается короткое и понятное указание: Turn right at the corner, go along the street, then go past the cinema. Такая модель удобна для карты и диалога.
</a:t>
            </a:r>
            <a:endParaRPr lang="en-US" sz="161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карте города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перекрёсток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Corner и crossroad помогают точно назвать место, где нужно повернуть или остановиться. Такие ориентиры особенно полезны, когда на карте несколько похожих улиц и легко ошибиться.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здание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Entrance показывает точку, где нужно войти внутрь. Такой ориентир особенно полезен, если маршрут заканчивается у конкретного здания, а не просто рядом с ним.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 и library помогают описать маршрут в знакомых местах города. Они часто стоят рядом с другими объектами и делают инструкцию более наглядной и точной.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магазин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shop — самые понятные ориентиры для учеников. Эти слова часто встречаются в заданиях, потому что их легко узнать на карте и в коротком диалоге.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и светофор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Bridge и traffic lights часто показывают заметную точку маршрута. По ним удобно понимать, где находится дорога, где перейти улицу и когда продолжать движение дальше.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уточнения положения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помогает сказать, что объект находится рядом с другим предметом или зданием. Это слово удобно, когда нужно быстро и коротко уточнить место на улице или в классе.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 и between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 указывает на объект напротив, а between — между двумя предметами. Эти слова делают описание точнее, особенно если на карте много зданий и улиц.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 показывает, что место находится недалеко. Оно подходит для простых инструкций, когда не нужно подробно описывать весь путь, а важно лишь общее положение объекта.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left / on the right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left и on the right помогают определить сторону дороги или здания. Такие слова особенно полезны, когда нужно быстро понять, где искать нужный ориентир.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маршрутом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часто добавляют после глагола движения или рядом с ориентиром. Благодаря им инструкция становится короче, но при этом остаётся понятной и 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Directions из учебного материала для 5 класса.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движения и место в предложении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действие, ориентир и уточнение соединяются в одной короткой инструкции.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действие, затем ориентир, а потом при необходимости добавляют уточнение пути. Такая структура делает инструкцию понятной и короткой.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коротких заданиях на слушание и чтение, когда нужно быстро распознать знакомое слово и выбрать верное действие по маршруту.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left и right; остальные ошибки связаны с похожими по смыслу предлогами и неполной фразой.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типовые ошибки по теме Directions; обобщение для урока.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теме Directions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выражение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какое выражение подходит к конкретному действию на маршруте.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 теме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вежливого обращения и вопроса о пути. Так ученик показывает, что хочет получить короткую и понятную инструкцию, а не длинное объяснение.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маршруте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соединяет несколько выражений направления в одном сообщении: сначала нужно идти прямо, затем повернуть, пройти мимо ориентира и войти в здание.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реплика помогает услышать знакомые слова в естественной речи и понять, как они работают вместе. Это хороший пример для задания на аудирование и чтение.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итог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выходит к школьным воротам и смотрит на карту. Сначала нужно turn right at the gate, чтобы начать маршрут в нужном направлении. Затем путь продолжается по Oak Street, где легко заметить знакомые дома и деревья.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школьных ворот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ученик идёт вдоль улицы и не сворачивает раньше времени. Он carefully goes past the supermarket, потому что магазин служит удобным ориентиром. После этого маршрут становится короче: впереди уже видно здание библиотеки.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 магазина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ученик замечает нужную вывеску и finishes the route by going into the library. Такой маршрут помогает понять, как в одной инструкции соединяются поворот, движение вдоль улицы, прохождение мимо и вход внутрь.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 школы до библиотеки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right и turn left обозначают именно смену направления. Эти выражения используют, когда нужно свернуть с дороги, а не просто продолжать движение прямо.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along показывает движение вдоль улицы или дороги, а go past — прохождение мимо здания или места. Разница между ними зависит от того, где находится ориентир.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вдоль и мимо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into означает вход внутрь здания или комнаты, а go towards — движение в сторону объекта. Второе выражение не требует обязательного дохода до самого места.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и направление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сначала называют действие, потом ориентир и только затем уточнение. Такой порядок делает инструкцию короткой, логичной и удобной для запоминания.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фразы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turn right, turn left, go along, go past, go into и go towards помогают уверенно описывать маршрут. Если помнить ориентиры и порядок слов, инструкции становятся точными и понятными.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говорить о пути по-английски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2026-05-29T13:37:01Z</dcterms:created>
  <dcterms:modified xsi:type="dcterms:W3CDTF">2026-05-29T13:37:01Z</dcterms:modified>
</cp:coreProperties>
</file>