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Массовое сопротивление германским оккупантам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народную борьбу и её вклад в освобождение от оккупации в Великую Отечественную.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нападения Германии на СССР в июне 1941 года началась оккупация территорий. Жители столкнулись с репрессиями и начали самоорганизовываться, создавая партизанские отряды и подпольные группы для борьбы.
</a:t>
            </a:r>
            <a:endParaRPr lang="en-US" sz="1399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и первые шаги сопротивления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народной борьбы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партизаны устраивали засадные бои и диверсии на тыловых коммуникациях врага, влияя на его снабжение и передвижение.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Подпольщики работали в городах, собирая разведданные, организовывали саботаж на заводах и распространяли антиоккупационные листовки и газеты.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Местное население поддерживало борьбу, помогая партизанам с продовольствием, лекарствами, укрытиями и информацией.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Партизанские формирования возникали в лесах, часто вокруг оставшихся частей Красной Армии, имея чёткую структуру командования и подразделения.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начале 1942 года в рядах партизан числилось около 100 тысяч человек, то к 1943 году их количество выросло более чем вдвое — до 220 тысяч.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и численность партизанских отрядов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секретных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жители, учителя и рабочие тайно собирали сведения о перемещениях немецких войск и передавали их Красной Армии, помогая планировать боевые операции.
</a:t>
            </a:r>
            <a:endParaRPr lang="en-US" sz="1131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Саботаж и диверсии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Подпольщики проводили поджоги складов, порчу оборудования и разрушение железнодорожных путей, затрудняя работу оккупационных сил и их тыловое обеспечение.
</a:t>
            </a:r>
            <a:endParaRPr lang="en-US" sz="1199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восстаний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регионах подполье готовило вооружённые мятежи против оккупантов, мобилизуя население и уничтожая предателей среди коллаборационистов.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Подпольные организации: борьба из тени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сопротивления в Белоруссии и Украине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Белоруссия отличалась массовостью партизанских отрядов, а на Украине в Полесье и на Правобережье активно действовали сильные формирования, используя леса для укрытия и нападений.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борьбы на Северном Кавказе и в Прибалтике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Прибалтике и на Северном Кавказе сопротивление проходило в сложных условиях гор и болот, где бойцы адаптировали тактику диверсий и партизанских нападений.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особенности борьбы в разных регионах
</a:t>
            </a:r>
            <a:endParaRPr lang="en-US" sz="295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составляли до 30% партизан и подпольщиков, выполняя функции разведчиц, снайперов и медикам, проявляя героизм и стойкость в боях.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фигуры, как Зоя Космодемьянская и Мария Октябрьская, стали символами смелости и самоотверженности среди борцов с фашизмом.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женщин в народном сопротивлении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увеличение числа боевиков связано с усилением сопротивления и поддержкой Красной Армии.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подтверждает важность народного движения как фактора ослабления немецкой армии.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штаб партизанского движения, архивы 1943 года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народной борьбы: динамика и масштабы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действий партизан и подпольщиков
</a:t>
            </a:r>
            <a:endParaRPr lang="en-US" sz="2295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взаимодействие для эффективного сопротивления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«Рельсовая война» разрушила свыше 230 тысяч железнодорожных рельсов, резко сократив возможности снабжения немецких войск.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операции включали атаки на гарнизоны, уничтожение мостов и техники, затрудняя действия противника на фронте и в тылу.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действия задержали переброску войск, ослабляя линии обороны врага и содействуя успехам Красной Армии.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партизанские операции и их значение
</a:t>
            </a:r>
            <a:endParaRPr lang="en-US" sz="278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партизанское движение в Белоруссии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Белоруссии сформировано более 1 100 крупных партизанских отрядов с общим числом свыше 374 тысяч бойцов. Эти силы активно противодействовали немецким войскам в течение всей оккупации, нанося серьёзный урон противнику.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Партизаны уничтожили около 135 тысяч солдат противника и подорвали свыше 15 тысяч эшелонов с военными грузами. Белорусское движение сыграло ключевую роль в освобождении региона летом 1944 года во время операции «Багратион».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Марат Казей бесстрашно участвовал в диверсиях, сумев подорвать немецкую колонну, и погиб, защищая своих товарищей. Его подвиг вдохновил многих молодых патриотов на борьбу с оккупантами.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Марат Казей — юный герой партизанского движения
</a:t>
            </a:r>
            <a:endParaRPr lang="en-US" sz="1174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Валя Котик возглавил подрыв штаба немецких войск, проявив огромную храбрость в молодом возрасте. Его деятельность внесла значительный вклад в работа подполья и партизан в Украине.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Валя Котик — самый молодой Герой Советского Союза
</a:t>
            </a:r>
            <a:endParaRPr lang="en-US" sz="1174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детей и молодёжи в сопротивлении
</a:t>
            </a:r>
            <a:endParaRPr lang="en-US" sz="28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950" y="14353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германских оккупантов: репрессии и карательные акции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2428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Оккупанты применяли жестокий террор: массовые расстрелы, сожжение деревень и депортации населения на принудительные работы в Германию. Такие меры преследовали цель подавить народное сопротивление.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38150" y="2439821"/>
            <a:ext cx="31590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 трагических примеров стала деревня Хатынь, сожжённая 22 марта 1943 года вместе с 149 её жителями. Карательные акции лишь усиливали сопротивление и сплочённость народа против врага.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Масштабные диверсии на железнодорожных линиях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Партизаны разрушили тысячи километров железных дорог, что значительно затруднило снабжение немецких войск. Такие действия серьезно замедляли передвижение вооружений и подкреплений.
</a:t>
            </a:r>
            <a:endParaRPr lang="en-US" sz="1069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подполье в больших городах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Киеве и Харькове подпольные группы собирали ценные разведданные и передавали их Красной Армии. Сотрудничество между различными национальностями усиливало единство и эффективность народного сопротивления.
</a:t>
            </a:r>
            <a:endParaRPr lang="en-US" sz="1091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Партизанское движение в Украине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1943 года эта операция значительно осложнила логистику немецких войск на советско-германском фронте, ослабляя их боеспособность.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атаки нарушил жизненно важные коммуникации, что затормозило поставки и укрепило позиции Красной Армии.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Центрального штаба партизанского движения, 1943 год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«Рельсовая война» — крупнейшая диверсионная акция
</a:t>
            </a:r>
            <a:endParaRPr lang="en-US" sz="295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связи использовали миниатюрные радиостанции, которые позволяли быстро и тайно передавать важные сообщения между партизанами и штабами.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Тайные явки служили местами встреч и передачи информации, обеспечивая безопасное взаимодействие участников движения.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Голубиная почта применялась для передачи сообщений в труднодоступных районах, где радио было невозможным.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успешной организации стала связь отряда А. Сабурова, передавшего разведданные, способствующие победам Красной Армии в 1943 году.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связи и координация действий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Порядка 70% успешных операций Красной Армии были поддержаны разведданными и действиями партизан в тылу врага.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тесная координация партизан и войск помогла освободить ключевые территории от оккупантов.
</a:t>
            </a:r>
            <a:endParaRPr lang="en-US" sz="113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Министерства обороны СССР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население в народной борьбе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Мирные жители активно поддерживали партизан, обеспечивая продовольствием, укрытием и медицинской помощью даже в условиях постоянной угрозы репрессий.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Рискуя жизнью, они распространяли листовки, собирали сведения о враге и снабжали партизан оружием, демонстрируя стойкость и героизм в трудные моменты.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35%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Партизанские действия заставили Германию удерживать до 35% войск в тылу, ослабляя фронтовое командование и повышая шансы на победу.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уменьшение войск противника на фронтах помогло улучшить позиции Советской армии и сократить длительность войны.
</a:t>
            </a:r>
            <a:endParaRPr lang="en-US" sz="113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советских и зарубежных военных специалистов
</a:t>
            </a:r>
            <a:endParaRPr lang="en-US" sz="695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подвиг и значение народного сопротивления
</a:t>
            </a:r>
            <a:endParaRPr lang="en-US" sz="2892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народное сопротивление стало решающим элементом Победы, проявив отвагу и единство миллионов людей, чей подвиг навсегда останется в памяти и истории страны.
</a:t>
            </a:r>
            <a:endParaRPr lang="en-US" sz="14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2026-05-11T03:05:13Z</dcterms:created>
  <dcterms:modified xsi:type="dcterms:W3CDTF">2026-05-11T03:05:13Z</dcterms:modified>
</cp:coreProperties>
</file>