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Будова двусоставных предложений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основа смысла любого двусоставного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двусоставные предложения в 8 классе?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находить главные члены предложения, отличать их от второстепенных и лучше понимать структуру текста. Без неё трудно разбирать сложные конструкции, правильно ставить знаки препинания и грамотно писать.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двусоставного предложения состоит из подлежащего и сказуемого. Вместе они передают основное сообщение и показывают, о ком или о чём говорится в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главных члена связаны между собой по смыслу и грамматически. Благодаря этой связи предложение воспринимается как цельная, законченная мысль, а не как набор отдельных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синтаксическом разборе именно грамматическая основа помогает определить тип предложения и увидеть его главную структуру. Остальные слова уточняют, дополняют или описывают сообщение.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сказуемое: основные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члены предложения по вопросу, способу выражения и роли в высказывании.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речи, а сказуемое сообщает о нём. Вместе они образуют смысловой и грамматический центр предложения.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 в школьной записи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выделяют главные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подлежащее обычно подчёркивают одной линией, а сказуемое — двумя. Так легко увидеть грамматическую основу в предложениях: Листья пожелтели. Мальчик читает книгу.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входит в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входят только главные члены. Определения, дополнения и обстоятельства подчёркиваются отдельно, потому что они лишь уточняют смысл, но не образуют основу предложения.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двусоставное предложение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анализе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подлежащего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выражено существительным в именительном падеже. Оно называет предмет речи и отвечает на вопросы кто? что? Например: Весна пришла.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подлежащее выражается числительным, если оно обозначает количество как главный предмет сообщения. Например: Двое вошли. Трое остались у двери.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быть выражено местоимением, когда важен не предмет как название, а указание на него. Например: Он читает. Мы поедем в музей.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подлежащего может выступать словосочетание, если оно называет один общий предмет или группу. Например: Старший брат победил. Несколько учеников ответили правильно.
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сказуемого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выражает само действие или состояние. Оно отвечает на вопросы что делает? что произошло? Например: Птицы прилетели.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показывает начало, продолжение, желание, возможность или необходимость действия. В нём есть вспомогательная часть и неопределённая форма глагола: Я хочу рисовать.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сообщает признак, состояние или профессию через связку и именную часть. Например: День был тёплым. Ученик стал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сказуемого по учебным примерам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 условных примерах из школьных упражнений и показывает, какие модели встречаются чаще всего в учебном материале.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преобладает, потому что именно оно чаще всего передаёт действие. Составные формы встречаются реже, но расширяют смысл высказывания.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примеры, без статистических данных
</a:t>
            </a:r>
            <a:endParaRPr lang="en-US" sz="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русском предложении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предложении важнее всего грамматические связи и значение слов. Поэтому подлежащее и сказуемое можно найти даже тогда, когда они стоят не рядом.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перестановка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менять место без потери смысла: Листья пожелтели. Пожелтели листья. Такая гибкость помогает выделять главное и передавать нужный оттенок высказывания.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предложения проверяют не только порядок слов, но и вопросы, смысл и связь между членами. Это позволяет точно определить подлежащее и сказуемое.
</a:t>
            </a:r>
            <a:endParaRPr lang="en-US" sz="10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двусоставное предложение строится только на грамматической основе. В нём есть подлежащее и сказуемое, а смысл передаётся кратко и прямо, без дополнительных уточнений.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второстепенные члены, которые делают сообщение точнее и ярче. Они добавляют подробности о признаках, действиях и обстоятельствах, не меняя грамматическую основу.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двусоставные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между полными и неполными двусоставными предложениями и помогает понять, когда смысл восстанавливается из контекста.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может быть грамотным, если пропущенный член легко восстанавливается по ситуации. Главное — сохранить ясность смысла.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«Двусоставные предложения»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 двусоставного предложения
</a:t>
            </a:r>
            <a:endParaRPr lang="en-US" sz="2141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предложения в школьном синтаксисе.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и односоставные предложения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обязательно есть и подлежащее, и сказуемое, поэтому можно назвать предмет речи и действие, состояние или признак, связанный с ним.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главный член только один: он сообщает факт, состояние природы или оценку, а второй член не требуется для понимания смысла.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эти типы, важно не считать количество слов: предложение может быть коротким и при этом двусоставным, если в нём есть две главные части.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точнее выполнять разбор и не путать предложения с разным грамматическим строением, особенно в заданиях на синтаксис и пунктуацию.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предложений по числу главных членов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даже короткая фраза может быть двусоставной, если в ней есть оба главных члена. Это видно по первым двум примерам.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слов не определяет тип предложения: важны грамматическая основа и наличие подлежащего со сказуемым.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4062" y="3524375"/>
            <a:ext cx="541275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члены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 подлежащее принимают второстепенный член. Чтобы избежать ошибки, нужно задавать вопрос от сказуемого и проверять грамматическую связь, а не ориентироваться только на порядок слов.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составное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иногда состоит из двух частей, поэтому его легко пропустить. Особенно внимательно нужно смотреть на краткие прилагательные, слова состояния и сочетания с глаголами-связками.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роли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 обстоятельство могут внешне напоминать подлежащее. Проверка по вопросу, значению и связи с другими словами помогает правильно определить синтаксическую роль.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отвечает у доски и спокойно формулирует мысль: «Я прочитала рассказ». Рядом учитель записывает правило, а класс слушает и делает пометки. Такие предложения звучат чётко и помогают быстро понять, кто действует и что происходит.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возвращаются в школу и делятся впечатлениями: «Мы были в музее», «Экскурсовод показал редкие книги». В этих коротких фразах легко увидеть главные члены, поэтому они хорошо подходят для живого школьного рассказа.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 в школьной речи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предложение двусоставное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вопросам и наличию главных членов.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Двусоставная конструкция делает текст точным и удобным для чтения: сразу видно, кто действует и что происходит.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создают ясную грамматическую основу и помогают быстро понять смысл высказывания.
</a:t>
            </a:r>
            <a:endParaRPr lang="en-US" sz="21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Двусоставное предложение: основа точной речи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быстро находить подлежащее и сказуемое, разбор становится проще, а речь — точнее. Именно поэтому тема двусоставных предложений важна для грамотного письма и дальнейшего изучения синтаксиса.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2026-05-21T14:55:07Z</dcterms:created>
  <dcterms:modified xsi:type="dcterms:W3CDTF">2026-05-21T14:55:07Z</dcterms:modified>
</cp:coreProperties>
</file>