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 бывают в космосе, в атмосфере и на Земле; они различаются составом и внешним видом.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Астероиды, кометы, метеоры и метеориты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сохранились с ранней эпохи формирования Солнечной системы. По ним можно понять, как возникали планеты, откуда брались вода и пыль, и как часто крупные тела сближаются с Землёй.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изучают малые тела Солнечной системы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— каменные и металлические тела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размеры очень разнятся: от нескольких метров до сотен километров. Поэтому один и тот же класс объектов может включать как «обломки», так и гигантские тела.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известный астероид — Церера. Её диаметр составляет около 940 километров, и это делает Цереру заметной среди остальных объектов пояса.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— небольшие твёрдые объекты, которые обращаются вокруг Солнца. Большинство из них находится в поясе астероидов между орбитами Марса и Юпитера.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— ледяные «путешественники» Солнечной системы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состоят кометы и как они меняются у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состоят из льда, пыли и замёрзших газов. Когда они находятся далеко от Солнца, обычно выглядят как небольшие тёмные тела.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Кома, хвост и откуда приходят кометы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Солнцу они нагреваются и начинают «оживать»: появляется светящаяся оболочка — кома. Хвост направлен в сторону, противоположную Солнцу, а многие кометы приходят из пояса Койпера и облака Оорта.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астероидов, комет, метеоров и метеоритов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меняет «образ» при движении: то он твёрдый и холодный в космосе, то светится при входе в атмосферу.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наблюдаемое явление — это не «новый класс», а разные стадии пути одного и того же типа вещества.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астрономии; точные количественные данные не требуются для сравнения качественных признаков.
</a:t>
            </a:r>
            <a:endParaRPr lang="en-US" sz="5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области источника до поверхности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названия одного и того же тела на разных этапах движения.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— светящийся след в небе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Влетает в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камешек или пылинка входит в атмосферу Земли на большой скорости. Воздух вокруг начинает сильно нагреваться, поэтому появляется яркий эффект.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световая полоска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нагрева возникает светящийся след — метеор. Обычно он виден всего несколько секунд, поэтому важно успеть наблюдение в нужный момент.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след быстро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разрушится или пролетит дальше, свечение прекращается. Во время метеорных потоков таких событий происходит больше за короткое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космические объекты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меняются состав, место и то, что человек наблюдает.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«космическое вещество» может проявляться по-разному: в космосе его обычно почти не видно, а в атмосфере оно вспыхивает.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из школьного курса астрономии; качественное сравнение признаков.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— камни из космоса на поверхности Земли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составу выделяют каменные, железные и каменно-железные метеориты. Такое деление помогает понять, из чего состояло исходное тело в космосе.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 — это часть небесного тела, которая не сгорела полностью в атмосфере и достигла поверхности Земли. Поэтому метеорит — итог реального «приземления» вещества.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метеориты содержат никель и железо, а также древние минералы. Учёные изучают их как старые образцы космического вещества, сохранившие историческую информацию.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«Огненный шар» перед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перед падением в небе можно заметить крупный и светящийся метеор — болид. Он выглядит как яркая огненная дуга, а затем быстро исчезает. Такое зрелище обычно связано с тем, что тело входит в атмосферу и сильно нагревается.
</a:t>
            </a:r>
            <a:endParaRPr lang="en-US" sz="103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повезёт — находка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полёта на месте, где упал фрагмент, могут остаться признаки нагрева. Один из них — тёмная корка плавления на поверхности камня. Её цвет помогает отличить метеорит от обычных земных пород.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ли удар? След и воронка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места падения иногда образуется небольшая воронка, особенно если фрагмент был достаточно крупным. При этом большинство метеоритов небольшие и быстро остывают после пролёта через атмосферу.
</a:t>
            </a:r>
            <a:endParaRPr lang="en-US" sz="106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падение метеорита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основные малые тела Солнечной системы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малых тел живут на разных расстояниях от Солнца: ближе — астероиды, дальше — кометообразные объекты, которые дают начало многим кометам.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«картинка» не означает одинаковые масштабы: распределение важно для понимания источников комет и вероятности сближений с Землёй.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сводка по областям распространения малых тел; без привязки к численным долям, 2026-05-13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53" y="1728788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6173" y="1728788"/>
            <a:ext cx="220500" cy="252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Метеорные потоки и их повторяемость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появляются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Метеорный поток возникает, когда Земля проходит через след пыли, оставленный кометой. Частицы входят в атмосферу почти одновременно, поэтому на небе видно много метеоров за короткое время.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ждать максимум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связана с орбитой Земли: в определённые месяцы поток «встречается» снова. Из-за разного времени года максимум часто приходится на предсказуемые даты.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метеоров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ясном тёмном небе наблюдатели иногда фиксируют десятки метеоров в час. Больше всего их видно вдали от засветки и когда радиант потока находится выше над горизонтом.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«рисует» метеор на пути космического тела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входа в атмосферу: последовательность нагрева, свечения, разрушения и падения фрагментов при столкновении с воздухом.
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Околоземные астероиды и почему их наблюдают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отслеживают такие тела, чтобы уточнять орбиты и прогнозировать возможные встречи. Даже редкие сближения требуют наблюдений, потому что небольшие ошибки со временем накапливаются.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Земли показывает: крупные столкновения происходят редко, но влияют на климат и на природу поверхности. Поэтому наблюдения помогают заранее понимать сценарии, которые иначе были бы непредсказуемы.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Околоземные астероиды — это объекты с орбитами, которые в некоторых моментах сближаются с Землёй. Именно близкое прохождение делает их важными для расчётов траекторий и оценки рисков.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скорость космического тела так важна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скорости энергия движения растёт очень быстро. Поэтому даже маленький объект, летящий с большой скоростью, сильно нагревается и ярко светится в атмосфере.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воспринимается как вспышка не только из‑за размера, а прежде всего из‑за скорости: более быстрые входы дают более интенсивное свечение.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(энергия ∝ v²), 2026-05-13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изучать состав «вживую», отправляют космические аппараты за образцами. Миссии Hayabusa2 и OSIRIS-REx доставили на Землю материалы с астероидов, что позволило напрямую сравнивать данные спектров с реальным веществом.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астероиды и метеориты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используют телескопы и радары, чтобы уточнять орбиты и свойства поверхности. Спектр света показывает, из чего может состоять вещество, а регулярные наблюдения помогают построить путь объекта.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618" y="950175"/>
            <a:ext cx="5984764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и их особенности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малых тел помогают связать названия с тем, как их чаще всего узнают: по размеру, типу кометы, событию падения или вниманию астрономов.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объектам из общедоступных астрономических справочников; 2026-05-13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 «подсвечивают» разные аспекты темы: где расположен объект, как он проявляется (комета/поток/падение) и почему требует наблюдений.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метеориты особенно ценны для науки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состав метеоритов, чтобы понять, из чего собирались будущие планеты. Сравнение разных классов помогает восстановить условия в тех областях, где образовались строительные материалы.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метеориты несут воду в виде минералов и содержат соединения углерода. Эти находки особенно интересны, потому что они дают подсказки о том, как могла появляться вода и органические вещества.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содержат вещества, которые сохранили особенности с момента формирования ранней Солнечной системы. Поэтому по ним можно оценивать возраст отдельных компонентов и характер их изменений за миллиарды лет.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без телескопа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приборов легче всего заметить метеоры и яркие кометы: астероиды обычно слабые, а метеориты чаще обнаруживают уже после падения, когда ищут следы.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различие «моментов наблюдения»: метеоры вспыхивают кратко, кометы видны дольше, а метеориты требуют поиска на поверхности.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качественная шкала заметности (без привязки к измерениям), 2026-05-13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космический путь — разные названия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и кометы движутся в космосе вокруг Солнца. Метеор — это светящийся след в атмосфере Земли, а метеорит — фрагмент, который достиг поверхности. Вместе они помогают читать историю Солнечной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2026-05-13T00:18:03Z</dcterms:created>
  <dcterms:modified xsi:type="dcterms:W3CDTF">2026-05-13T00:18:03Z</dcterms:modified>
</cp:coreProperties>
</file>