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Прибор, открывающий невидимое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открывает мир клеток, бактерий и тканей, скрытый от глаза.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нужен микроскоп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объекты живой природы слишком малы для обычного зрения. Микроскоп позволяет рассмотреть их строение, заметить детали и понять, как устроены ткани, клетки и микроорганизмы.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микроскоп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световом микроскопе изображение формируют линзы и свет, а в электронном — поток электронов. От выбранного принципа зависит, насколько мелкие детали можно увидеть.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наблюдения особенно важны увеличение, разрешение и контраст. Увеличение делает объект больше, разрешение разделяет близкие детали, а контраст помогает чётко увидеть границы и структуру.
</a:t>
            </a:r>
            <a:endParaRPr lang="en-US" sz="912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для увеличения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создаёт увеличенное изображение очень маленьких объектов, чтобы их можно было изучать подробно. Он помогает рассматривать то, что без прибора остаётся скрытым для глаза.
</a:t>
            </a:r>
            <a:endParaRPr lang="en-US" sz="9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микроскопы и открытие клетки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приборов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составные микроскопы создали в конце XVI века в Нидерландах. Они были простыми по устройству, но уже позволяли увидеть то, что раньше было недоступно наблюдению.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Роберта Гука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1665 году Роберт Гук изучил под микроскопом пробку и заметил множество маленьких ячеек. Их форма напомнила ему комнаты, поэтому он назвал их клетками.
</a:t>
            </a:r>
            <a:endParaRPr lang="en-US" sz="113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клеточной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Гука стало важным шагом для науки: впервые живые и неживые объекты стали рассматривать на уровне мельчайших структур. Это изменило представления о строении организмов.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и первый взгляд на живой микромир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Левенгук начал изготавливать простые линзовые приборы с очень сильным увеличением и постепенно совершенствовал их для собственных наблюдений.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капле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он увидел бактерии, простейших и сперматозоиды. Оказалось, что даже обычная вода может содержать множество живых существ.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описания доказали, что существует невидимый микромир, который можно изучать напрямую. Это стало важным событием для биологии и микроскопии.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световой микроскоп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света и последовательность действий при наблюдении препарата.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48025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122" y="3431179"/>
            <a:ext cx="20115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055" y="3431179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микроскопа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удерживает микроскоп устойчиво на столе и не даёт ему переворачиваться во время работы. Это самая нижняя и опорная часть прибора.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Штатив и тубус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Штатив соединяет детали микроскопа, а тубус направляет световой путь между окуляром и объективом. Вместе они помогают сохранять правильное положение оптики.
</a:t>
            </a:r>
            <a:endParaRPr lang="en-US" sz="746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Окуляр и объективы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Окуляр расположен сверху, а объективы — ближе к препарату. Именно они создают и усиливают изображение, позволяя рассматривать мельчайшие детали образца.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и резкость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или лампа освещают препарат, а винты фокусировки делают изображение чётким. Без точной настройки даже хороший микроскоп не покажет детали ясно.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Револьвер и столик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Револьвер помогает быстро менять объективы, а предметный столик удерживает стекло с образцом. Благодаря этому препарат остаётся неподвижным и удобным для наблюдения.
</a:t>
            </a:r>
            <a:endParaRPr lang="en-US" sz="7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микроскопы предназначены для разных объектов и задач.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микроскопов и что они показывают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объект, тем более сложный прибор нужен для его изучения и тем выше требования к увеличению и разрешению.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основам микроскопии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насколько резко уменьшаются размеры объектов от видимых невооружённым глазом до почти недоступных обычному зрению.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объектов микромира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объект, тем выше должно быть увеличение и тем точнее должен быть прибор.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учебные значения размеров объектов: волос, клетка, бактерия, вирус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и значение микроскопа для науки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увидели общий принцип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микроскоп помог Матиасу Шлейдену и Теодору Шванну сравнить строение растений и животных. Наблюдения показали, что все живые организмы состоят из клеток. Это открытие стало основой клеточной теории и изменило биологию.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клетка стала ключом к пониманию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 микроскопом стали изучать ткани, учёные увидели, что живые тела устроены не случайно, а по общему плану. Растительные и животные клетки имеют сходные черты, хотя выполняют разные функции. Именно микроскоп позволил увидеть этот принцип.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в медицине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возбудителей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исследуют кровь, мазки и другие биоматериалы, чтобы обнаружить бактерии, паразитов и признаки инфекции. Такой анализ помогает быстрее понять, что вызывает болезнь, и выбрать нужные дальнейшие исследования.
</a:t>
            </a:r>
            <a:endParaRPr lang="en-US" sz="768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тонких срезов тканей позволяет заметить воспаление, повреждения и изменения в строении клеток. Это особенно важно, когда нужно отличить обычные отклонения от серьёзных нарушений.
</a:t>
            </a:r>
            <a:endParaRPr lang="en-US" sz="798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решение для врача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результат часто получают уже в день обследования. Он даёт врачу важную подсказку о состоянии пациента и помогает выбрать лечение или направить на дополнительную диагностику.
</a:t>
            </a:r>
            <a:endParaRPr lang="en-US" sz="7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на уроках биологии и дома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школьные препараты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удобно рассматривать кожицу лука, пыльцу, кристаллы соли и каплю воды. Эти образцы легко подготовить, и они хорошо показывают строение привычных объектов.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деталями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увеличением становятся заметны границы клеток, форма частиц и мелкие различия между похожими объектами. Это учит сравнивать, замечать изменения и делать аккуратные выводы.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микроскопом тренирует терпение, точность движений и внимательность к мелочам. Даже простое приготовление препарата требует аккуратности и последовательности.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пыль, волокна ткани или капля воды выглядят совсем иначе под микроскопом. Такие наблюдения помогают понять, что привычные вещи могут иметь сложное строение.
</a:t>
            </a:r>
            <a:endParaRPr lang="en-US" sz="7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 требуют разной силы увеличения: от крупных частей насекомых до вирусов. Чем меньше объект, тем важнее не только увеличение, но и качество оптики.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увеличение помогает увидеть детали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прибор не подходит для всех задач: для разных масштабов микромира нужны разные возможности микроскопа.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теме микроскопии; значения увеличения приведены в задании к слайду.
</a:t>
            </a:r>
            <a:endParaRPr lang="en-US" sz="6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электронов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света здесь используется пучок электронов, поэтому прибор способен давать очень большое увеличение. Он позволяет рассматривать объекты, недоступные обычному световому микроскопу.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высокая детализация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показывает мельчайшие частицы клетки, форму вирусов и тончайшие структуры поверхности. Благодаря этому учёные видят детали, которые раньше оставались скрытыми.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прибор особенно полезен, когда важно изучить рельеф объекта: трещины, неровности, волокна или кристаллы. Он помогает не только биологам, но и специалистам по материалам.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 снимках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Поверхность, как новый ландшафт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Сканирующий электронный микроскоп превращает обычный предмет в почти космический пейзаж. На снимке заметны фасетки глаза насекомого, извилистые волокна ткани и тонкие линии рельефа, которые в обычном свете почти не видны.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и микротрещины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 увеличением привычный материал раскрывает скрытые дефекты: крошечные трещины, неровные края и отдельные кристаллы. Такие изображения помогают понять, как устроена поверхность и почему она ведёт себя именно так.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9" y="2007275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493" y="2025675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2385" y="2007275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43395"/>
            <a:ext cx="398700" cy="31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микроскоп помогает разным наукам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изучают клетки, пыльцу и микроорганизмы, чтобы понять строение живых организмов и особенности их развития. Микроскоп помогает увидеть то, что скрыто от невооружённого глаза.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рассматривают кровь, мазки и ткани, чтобы находить бактерии, воспаление и изменённые клетки. Микроскопический анализ ускоряет постановку диагноза и выбор обследования.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Химики исследуют кристаллы, осадки и мелкие частицы веществ. Микроскоп позволяет замечать форму, размер и распределение частиц, что важно для понимания свойств материала.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изучают минералы и тонкие шлифы горных пород, чтобы различать их состав и происхождение. Прибор помогает рассмотреть структуру, которую невозможно оценить без увеличения.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по материалам смотрят на волокна, сплавы и поверхность изделий. Это позволяет находить дефекты, проверять качество и понимать, как улучшить прочность и надёжность материала.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прибора помогают рассматривать объекты разного масштаба и решают разные задачи наблюдения.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лупы, светового и электронного микроскопа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объект, тем сложнее его рассмотреть: для крупных мелких предметов достаточно лупы, а для вирусов нужен электронный микроскоп.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приборов наблюдения по теме микроскопии.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научное наблюдение под микроскопом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при исследовании образца в школьной и научной практике.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период микроскоп помог учёным связать наблюдения с общей идеей о клеточном строении жизни и изменить представления о болезнях.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формирование клеточной теории в XIX веке.
</a:t>
            </a:r>
            <a:endParaRPr lang="en-US" sz="62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стала основой понимания строения всех живых организмов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Микроскоп: увидеть больше, чем позволяет глаз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сделал видимым целый мир, который раньше оставался скрытым. Он помогает учёным, врачам и школьникам узнавать, как устроены живые организмы, материалы и сами основы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2026-05-31T19:02:50Z</dcterms:created>
  <dcterms:modified xsi:type="dcterms:W3CDTF">2026-05-31T19:02:50Z</dcterms:modified>
</cp:coreProperties>
</file>